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91714" y="2576322"/>
            <a:ext cx="6608571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245B4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245B4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943480" y="1354073"/>
            <a:ext cx="366522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58430" y="1377518"/>
            <a:ext cx="3668395" cy="437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245B4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83078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1510" y="324358"/>
            <a:ext cx="1128897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245B4D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98.png"/><Relationship Id="rId6" Type="http://schemas.openxmlformats.org/officeDocument/2006/relationships/image" Target="../media/image10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4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545" y="1855977"/>
            <a:ext cx="6243955" cy="130048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568575" marR="5080" indent="-2556510">
              <a:lnSpc>
                <a:spcPts val="4750"/>
              </a:lnSpc>
              <a:spcBef>
                <a:spcPts val="705"/>
              </a:spcBef>
            </a:pPr>
            <a:r>
              <a:rPr dirty="0" sz="4400" spc="-120" b="1">
                <a:solidFill>
                  <a:srgbClr val="6D152D"/>
                </a:solidFill>
                <a:latin typeface="Verdana"/>
                <a:cs typeface="Verdana"/>
              </a:rPr>
              <a:t>PLAN</a:t>
            </a:r>
            <a:r>
              <a:rPr dirty="0" sz="4400" spc="-315" b="1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dirty="0" sz="4400" spc="-160" b="1">
                <a:solidFill>
                  <a:srgbClr val="6D152D"/>
                </a:solidFill>
                <a:latin typeface="Verdana"/>
                <a:cs typeface="Verdana"/>
              </a:rPr>
              <a:t>MAESTRO</a:t>
            </a:r>
            <a:r>
              <a:rPr dirty="0" sz="4400" spc="-320" b="1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dirty="0" sz="4400" spc="-300" b="1">
                <a:solidFill>
                  <a:srgbClr val="6D152D"/>
                </a:solidFill>
                <a:latin typeface="Verdana"/>
                <a:cs typeface="Verdana"/>
              </a:rPr>
              <a:t>2024  </a:t>
            </a:r>
            <a:r>
              <a:rPr dirty="0" sz="4400" spc="-275" b="1">
                <a:solidFill>
                  <a:srgbClr val="6D152D"/>
                </a:solidFill>
                <a:latin typeface="Verdana"/>
                <a:cs typeface="Verdana"/>
              </a:rPr>
              <a:t>SAT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8357" y="3412617"/>
            <a:ext cx="84905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 b="1">
                <a:solidFill>
                  <a:srgbClr val="BB935A"/>
                </a:solidFill>
                <a:latin typeface="Verdana"/>
                <a:cs typeface="Verdana"/>
              </a:rPr>
              <a:t>Atención</a:t>
            </a:r>
            <a:r>
              <a:rPr dirty="0" sz="2400" spc="-170" b="1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dirty="0" sz="2400" spc="-140" b="1">
                <a:solidFill>
                  <a:srgbClr val="BB935A"/>
                </a:solidFill>
                <a:latin typeface="Verdana"/>
                <a:cs typeface="Verdana"/>
              </a:rPr>
              <a:t>al</a:t>
            </a:r>
            <a:r>
              <a:rPr dirty="0" sz="2400" spc="-165" b="1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dirty="0" sz="2400" spc="-110" b="1">
                <a:solidFill>
                  <a:srgbClr val="BB935A"/>
                </a:solidFill>
                <a:latin typeface="Verdana"/>
                <a:cs typeface="Verdana"/>
              </a:rPr>
              <a:t>contribuyente,</a:t>
            </a:r>
            <a:r>
              <a:rPr dirty="0" sz="2400" spc="-165" b="1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dirty="0" sz="2400" spc="-100" b="1">
                <a:solidFill>
                  <a:srgbClr val="BB935A"/>
                </a:solidFill>
                <a:latin typeface="Verdana"/>
                <a:cs typeface="Verdana"/>
              </a:rPr>
              <a:t>recaudación</a:t>
            </a:r>
            <a:r>
              <a:rPr dirty="0" sz="2400" spc="-140" b="1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dirty="0" sz="2400" spc="-175" b="1">
                <a:solidFill>
                  <a:srgbClr val="BB935A"/>
                </a:solidFill>
                <a:latin typeface="Verdana"/>
                <a:cs typeface="Verdana"/>
              </a:rPr>
              <a:t>y</a:t>
            </a:r>
            <a:r>
              <a:rPr dirty="0" sz="2400" spc="-150" b="1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dirty="0" sz="2400" spc="-114" b="1">
                <a:solidFill>
                  <a:srgbClr val="BB935A"/>
                </a:solidFill>
                <a:latin typeface="Verdana"/>
                <a:cs typeface="Verdana"/>
              </a:rPr>
              <a:t>fiscalización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510" y="790702"/>
            <a:ext cx="65049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40" b="1">
                <a:latin typeface="Tahoma"/>
                <a:cs typeface="Tahoma"/>
              </a:rPr>
              <a:t>Los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esfuerzos</a:t>
            </a:r>
            <a:r>
              <a:rPr dirty="0" sz="1500" spc="10" b="1">
                <a:latin typeface="Tahoma"/>
                <a:cs typeface="Tahoma"/>
              </a:rPr>
              <a:t> </a:t>
            </a:r>
            <a:r>
              <a:rPr dirty="0" sz="1500" spc="70" b="1">
                <a:latin typeface="Tahoma"/>
                <a:cs typeface="Tahoma"/>
              </a:rPr>
              <a:t>de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55" b="1">
                <a:latin typeface="Tahoma"/>
                <a:cs typeface="Tahoma"/>
              </a:rPr>
              <a:t>programación</a:t>
            </a:r>
            <a:r>
              <a:rPr dirty="0" sz="1500" spc="1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y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fiscalización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estarán</a:t>
            </a:r>
            <a:r>
              <a:rPr dirty="0" sz="1500" spc="5" b="1">
                <a:latin typeface="Tahoma"/>
                <a:cs typeface="Tahoma"/>
              </a:rPr>
              <a:t> </a:t>
            </a:r>
            <a:r>
              <a:rPr dirty="0" sz="1500" spc="50" b="1">
                <a:latin typeface="Tahoma"/>
                <a:cs typeface="Tahoma"/>
              </a:rPr>
              <a:t>enfocados </a:t>
            </a:r>
            <a:r>
              <a:rPr dirty="0" sz="1500" spc="-425" b="1">
                <a:latin typeface="Tahoma"/>
                <a:cs typeface="Tahoma"/>
              </a:rPr>
              <a:t> </a:t>
            </a:r>
            <a:r>
              <a:rPr dirty="0" sz="1500" spc="65" b="1">
                <a:latin typeface="Tahoma"/>
                <a:cs typeface="Tahoma"/>
              </a:rPr>
              <a:t>en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25" b="1">
                <a:latin typeface="Tahoma"/>
                <a:cs typeface="Tahoma"/>
              </a:rPr>
              <a:t>los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spc="40" b="1">
                <a:latin typeface="Tahoma"/>
                <a:cs typeface="Tahoma"/>
              </a:rPr>
              <a:t>siguientes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spc="20" b="1">
                <a:latin typeface="Tahoma"/>
                <a:cs typeface="Tahoma"/>
              </a:rPr>
              <a:t>sectores: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20593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Fisc</a:t>
            </a:r>
            <a:r>
              <a:rPr dirty="0" u="heavy" spc="75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liza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c</a:t>
            </a: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49223" y="1527047"/>
            <a:ext cx="6924040" cy="4055745"/>
            <a:chOff x="649223" y="1527047"/>
            <a:chExt cx="6924040" cy="4055745"/>
          </a:xfrm>
        </p:grpSpPr>
        <p:sp>
          <p:nvSpPr>
            <p:cNvPr id="5" name="object 5"/>
            <p:cNvSpPr/>
            <p:nvPr/>
          </p:nvSpPr>
          <p:spPr>
            <a:xfrm>
              <a:off x="693419" y="2636519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426" y="0"/>
                  </a:moveTo>
                  <a:lnTo>
                    <a:pt x="311517" y="3291"/>
                  </a:lnTo>
                  <a:lnTo>
                    <a:pt x="264609" y="12878"/>
                  </a:lnTo>
                  <a:lnTo>
                    <a:pt x="220131" y="28330"/>
                  </a:lnTo>
                  <a:lnTo>
                    <a:pt x="178511" y="49219"/>
                  </a:lnTo>
                  <a:lnTo>
                    <a:pt x="140179" y="75114"/>
                  </a:lnTo>
                  <a:lnTo>
                    <a:pt x="105565" y="105584"/>
                  </a:lnTo>
                  <a:lnTo>
                    <a:pt x="75098" y="140201"/>
                  </a:lnTo>
                  <a:lnTo>
                    <a:pt x="49208" y="178533"/>
                  </a:lnTo>
                  <a:lnTo>
                    <a:pt x="28323" y="220152"/>
                  </a:lnTo>
                  <a:lnTo>
                    <a:pt x="12874" y="264627"/>
                  </a:lnTo>
                  <a:lnTo>
                    <a:pt x="3290" y="311528"/>
                  </a:lnTo>
                  <a:lnTo>
                    <a:pt x="0" y="360425"/>
                  </a:lnTo>
                  <a:lnTo>
                    <a:pt x="3290" y="409323"/>
                  </a:lnTo>
                  <a:lnTo>
                    <a:pt x="12874" y="456224"/>
                  </a:lnTo>
                  <a:lnTo>
                    <a:pt x="28323" y="500699"/>
                  </a:lnTo>
                  <a:lnTo>
                    <a:pt x="49208" y="542318"/>
                  </a:lnTo>
                  <a:lnTo>
                    <a:pt x="75098" y="580650"/>
                  </a:lnTo>
                  <a:lnTo>
                    <a:pt x="105565" y="615267"/>
                  </a:lnTo>
                  <a:lnTo>
                    <a:pt x="140179" y="645737"/>
                  </a:lnTo>
                  <a:lnTo>
                    <a:pt x="178511" y="671632"/>
                  </a:lnTo>
                  <a:lnTo>
                    <a:pt x="220131" y="692521"/>
                  </a:lnTo>
                  <a:lnTo>
                    <a:pt x="264609" y="707973"/>
                  </a:lnTo>
                  <a:lnTo>
                    <a:pt x="311517" y="717560"/>
                  </a:lnTo>
                  <a:lnTo>
                    <a:pt x="360426" y="720851"/>
                  </a:lnTo>
                  <a:lnTo>
                    <a:pt x="409334" y="717560"/>
                  </a:lnTo>
                  <a:lnTo>
                    <a:pt x="456242" y="707973"/>
                  </a:lnTo>
                  <a:lnTo>
                    <a:pt x="500720" y="692521"/>
                  </a:lnTo>
                  <a:lnTo>
                    <a:pt x="542340" y="671632"/>
                  </a:lnTo>
                  <a:lnTo>
                    <a:pt x="580672" y="645737"/>
                  </a:lnTo>
                  <a:lnTo>
                    <a:pt x="615286" y="615267"/>
                  </a:lnTo>
                  <a:lnTo>
                    <a:pt x="645753" y="580650"/>
                  </a:lnTo>
                  <a:lnTo>
                    <a:pt x="671643" y="542318"/>
                  </a:lnTo>
                  <a:lnTo>
                    <a:pt x="692528" y="500699"/>
                  </a:lnTo>
                  <a:lnTo>
                    <a:pt x="707977" y="456224"/>
                  </a:lnTo>
                  <a:lnTo>
                    <a:pt x="717561" y="409323"/>
                  </a:lnTo>
                  <a:lnTo>
                    <a:pt x="720852" y="360425"/>
                  </a:lnTo>
                  <a:lnTo>
                    <a:pt x="717561" y="311528"/>
                  </a:lnTo>
                  <a:lnTo>
                    <a:pt x="707977" y="264627"/>
                  </a:lnTo>
                  <a:lnTo>
                    <a:pt x="692528" y="220152"/>
                  </a:lnTo>
                  <a:lnTo>
                    <a:pt x="671643" y="178533"/>
                  </a:lnTo>
                  <a:lnTo>
                    <a:pt x="645753" y="140201"/>
                  </a:lnTo>
                  <a:lnTo>
                    <a:pt x="615286" y="105584"/>
                  </a:lnTo>
                  <a:lnTo>
                    <a:pt x="580672" y="75114"/>
                  </a:lnTo>
                  <a:lnTo>
                    <a:pt x="542340" y="49219"/>
                  </a:lnTo>
                  <a:lnTo>
                    <a:pt x="500720" y="28330"/>
                  </a:lnTo>
                  <a:lnTo>
                    <a:pt x="456242" y="12878"/>
                  </a:lnTo>
                  <a:lnTo>
                    <a:pt x="409334" y="3291"/>
                  </a:lnTo>
                  <a:lnTo>
                    <a:pt x="360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3419" y="2636519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360425"/>
                  </a:moveTo>
                  <a:lnTo>
                    <a:pt x="3290" y="311528"/>
                  </a:lnTo>
                  <a:lnTo>
                    <a:pt x="12874" y="264627"/>
                  </a:lnTo>
                  <a:lnTo>
                    <a:pt x="28323" y="220152"/>
                  </a:lnTo>
                  <a:lnTo>
                    <a:pt x="49208" y="178533"/>
                  </a:lnTo>
                  <a:lnTo>
                    <a:pt x="75098" y="140201"/>
                  </a:lnTo>
                  <a:lnTo>
                    <a:pt x="105565" y="105584"/>
                  </a:lnTo>
                  <a:lnTo>
                    <a:pt x="140179" y="75114"/>
                  </a:lnTo>
                  <a:lnTo>
                    <a:pt x="178511" y="49219"/>
                  </a:lnTo>
                  <a:lnTo>
                    <a:pt x="220131" y="28330"/>
                  </a:lnTo>
                  <a:lnTo>
                    <a:pt x="264609" y="12878"/>
                  </a:lnTo>
                  <a:lnTo>
                    <a:pt x="311517" y="3291"/>
                  </a:lnTo>
                  <a:lnTo>
                    <a:pt x="360426" y="0"/>
                  </a:lnTo>
                  <a:lnTo>
                    <a:pt x="409334" y="3291"/>
                  </a:lnTo>
                  <a:lnTo>
                    <a:pt x="456242" y="12878"/>
                  </a:lnTo>
                  <a:lnTo>
                    <a:pt x="500720" y="28330"/>
                  </a:lnTo>
                  <a:lnTo>
                    <a:pt x="542340" y="49219"/>
                  </a:lnTo>
                  <a:lnTo>
                    <a:pt x="580672" y="75114"/>
                  </a:lnTo>
                  <a:lnTo>
                    <a:pt x="615286" y="105584"/>
                  </a:lnTo>
                  <a:lnTo>
                    <a:pt x="645753" y="140201"/>
                  </a:lnTo>
                  <a:lnTo>
                    <a:pt x="671643" y="178533"/>
                  </a:lnTo>
                  <a:lnTo>
                    <a:pt x="692528" y="220152"/>
                  </a:lnTo>
                  <a:lnTo>
                    <a:pt x="707977" y="264627"/>
                  </a:lnTo>
                  <a:lnTo>
                    <a:pt x="717561" y="311528"/>
                  </a:lnTo>
                  <a:lnTo>
                    <a:pt x="720852" y="360425"/>
                  </a:lnTo>
                  <a:lnTo>
                    <a:pt x="717561" y="409323"/>
                  </a:lnTo>
                  <a:lnTo>
                    <a:pt x="707977" y="456224"/>
                  </a:lnTo>
                  <a:lnTo>
                    <a:pt x="692528" y="500699"/>
                  </a:lnTo>
                  <a:lnTo>
                    <a:pt x="671643" y="542318"/>
                  </a:lnTo>
                  <a:lnTo>
                    <a:pt x="645753" y="580650"/>
                  </a:lnTo>
                  <a:lnTo>
                    <a:pt x="615286" y="615267"/>
                  </a:lnTo>
                  <a:lnTo>
                    <a:pt x="580672" y="645737"/>
                  </a:lnTo>
                  <a:lnTo>
                    <a:pt x="542340" y="671632"/>
                  </a:lnTo>
                  <a:lnTo>
                    <a:pt x="500720" y="692521"/>
                  </a:lnTo>
                  <a:lnTo>
                    <a:pt x="456242" y="707973"/>
                  </a:lnTo>
                  <a:lnTo>
                    <a:pt x="409334" y="717560"/>
                  </a:lnTo>
                  <a:lnTo>
                    <a:pt x="360426" y="720851"/>
                  </a:lnTo>
                  <a:lnTo>
                    <a:pt x="311517" y="717560"/>
                  </a:lnTo>
                  <a:lnTo>
                    <a:pt x="264609" y="707973"/>
                  </a:lnTo>
                  <a:lnTo>
                    <a:pt x="220131" y="692521"/>
                  </a:lnTo>
                  <a:lnTo>
                    <a:pt x="178511" y="671632"/>
                  </a:lnTo>
                  <a:lnTo>
                    <a:pt x="140179" y="645737"/>
                  </a:lnTo>
                  <a:lnTo>
                    <a:pt x="105565" y="615267"/>
                  </a:lnTo>
                  <a:lnTo>
                    <a:pt x="75098" y="580650"/>
                  </a:lnTo>
                  <a:lnTo>
                    <a:pt x="49208" y="542318"/>
                  </a:lnTo>
                  <a:lnTo>
                    <a:pt x="28323" y="500699"/>
                  </a:lnTo>
                  <a:lnTo>
                    <a:pt x="12874" y="456224"/>
                  </a:lnTo>
                  <a:lnTo>
                    <a:pt x="3290" y="409323"/>
                  </a:lnTo>
                  <a:lnTo>
                    <a:pt x="0" y="360425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3" y="2653271"/>
              <a:ext cx="685050" cy="6850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7" y="2700527"/>
              <a:ext cx="528828" cy="5273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7323" y="3788663"/>
              <a:ext cx="719455" cy="721360"/>
            </a:xfrm>
            <a:custGeom>
              <a:avLst/>
              <a:gdLst/>
              <a:ahLst/>
              <a:cxnLst/>
              <a:rect l="l" t="t" r="r" b="b"/>
              <a:pathLst>
                <a:path w="719455" h="721360">
                  <a:moveTo>
                    <a:pt x="359664" y="0"/>
                  </a:moveTo>
                  <a:lnTo>
                    <a:pt x="310858" y="3291"/>
                  </a:lnTo>
                  <a:lnTo>
                    <a:pt x="264049" y="12878"/>
                  </a:lnTo>
                  <a:lnTo>
                    <a:pt x="219664" y="28330"/>
                  </a:lnTo>
                  <a:lnTo>
                    <a:pt x="178133" y="49219"/>
                  </a:lnTo>
                  <a:lnTo>
                    <a:pt x="139882" y="75114"/>
                  </a:lnTo>
                  <a:lnTo>
                    <a:pt x="105341" y="105584"/>
                  </a:lnTo>
                  <a:lnTo>
                    <a:pt x="74939" y="140201"/>
                  </a:lnTo>
                  <a:lnTo>
                    <a:pt x="49103" y="178533"/>
                  </a:lnTo>
                  <a:lnTo>
                    <a:pt x="28263" y="220152"/>
                  </a:lnTo>
                  <a:lnTo>
                    <a:pt x="12847" y="264627"/>
                  </a:lnTo>
                  <a:lnTo>
                    <a:pt x="3283" y="311528"/>
                  </a:lnTo>
                  <a:lnTo>
                    <a:pt x="0" y="360425"/>
                  </a:lnTo>
                  <a:lnTo>
                    <a:pt x="3283" y="409323"/>
                  </a:lnTo>
                  <a:lnTo>
                    <a:pt x="12847" y="456224"/>
                  </a:lnTo>
                  <a:lnTo>
                    <a:pt x="28263" y="500699"/>
                  </a:lnTo>
                  <a:lnTo>
                    <a:pt x="49103" y="542318"/>
                  </a:lnTo>
                  <a:lnTo>
                    <a:pt x="74939" y="580650"/>
                  </a:lnTo>
                  <a:lnTo>
                    <a:pt x="105341" y="615267"/>
                  </a:lnTo>
                  <a:lnTo>
                    <a:pt x="139882" y="645737"/>
                  </a:lnTo>
                  <a:lnTo>
                    <a:pt x="178133" y="671632"/>
                  </a:lnTo>
                  <a:lnTo>
                    <a:pt x="219664" y="692521"/>
                  </a:lnTo>
                  <a:lnTo>
                    <a:pt x="264049" y="707973"/>
                  </a:lnTo>
                  <a:lnTo>
                    <a:pt x="310858" y="717560"/>
                  </a:lnTo>
                  <a:lnTo>
                    <a:pt x="359664" y="720852"/>
                  </a:lnTo>
                  <a:lnTo>
                    <a:pt x="408469" y="717560"/>
                  </a:lnTo>
                  <a:lnTo>
                    <a:pt x="455278" y="707973"/>
                  </a:lnTo>
                  <a:lnTo>
                    <a:pt x="499663" y="692521"/>
                  </a:lnTo>
                  <a:lnTo>
                    <a:pt x="541194" y="671632"/>
                  </a:lnTo>
                  <a:lnTo>
                    <a:pt x="579445" y="645737"/>
                  </a:lnTo>
                  <a:lnTo>
                    <a:pt x="613986" y="615267"/>
                  </a:lnTo>
                  <a:lnTo>
                    <a:pt x="644388" y="580650"/>
                  </a:lnTo>
                  <a:lnTo>
                    <a:pt x="670224" y="542318"/>
                  </a:lnTo>
                  <a:lnTo>
                    <a:pt x="691064" y="500699"/>
                  </a:lnTo>
                  <a:lnTo>
                    <a:pt x="706480" y="456224"/>
                  </a:lnTo>
                  <a:lnTo>
                    <a:pt x="716044" y="409323"/>
                  </a:lnTo>
                  <a:lnTo>
                    <a:pt x="719328" y="360425"/>
                  </a:lnTo>
                  <a:lnTo>
                    <a:pt x="716044" y="311528"/>
                  </a:lnTo>
                  <a:lnTo>
                    <a:pt x="706480" y="264627"/>
                  </a:lnTo>
                  <a:lnTo>
                    <a:pt x="691064" y="220152"/>
                  </a:lnTo>
                  <a:lnTo>
                    <a:pt x="670224" y="178533"/>
                  </a:lnTo>
                  <a:lnTo>
                    <a:pt x="644388" y="140201"/>
                  </a:lnTo>
                  <a:lnTo>
                    <a:pt x="613986" y="105584"/>
                  </a:lnTo>
                  <a:lnTo>
                    <a:pt x="579445" y="75114"/>
                  </a:lnTo>
                  <a:lnTo>
                    <a:pt x="541194" y="49219"/>
                  </a:lnTo>
                  <a:lnTo>
                    <a:pt x="499663" y="28330"/>
                  </a:lnTo>
                  <a:lnTo>
                    <a:pt x="455278" y="12878"/>
                  </a:lnTo>
                  <a:lnTo>
                    <a:pt x="408469" y="3291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7323" y="3788663"/>
              <a:ext cx="719455" cy="721360"/>
            </a:xfrm>
            <a:custGeom>
              <a:avLst/>
              <a:gdLst/>
              <a:ahLst/>
              <a:cxnLst/>
              <a:rect l="l" t="t" r="r" b="b"/>
              <a:pathLst>
                <a:path w="719455" h="721360">
                  <a:moveTo>
                    <a:pt x="0" y="360425"/>
                  </a:moveTo>
                  <a:lnTo>
                    <a:pt x="3283" y="311528"/>
                  </a:lnTo>
                  <a:lnTo>
                    <a:pt x="12847" y="264627"/>
                  </a:lnTo>
                  <a:lnTo>
                    <a:pt x="28263" y="220152"/>
                  </a:lnTo>
                  <a:lnTo>
                    <a:pt x="49103" y="178533"/>
                  </a:lnTo>
                  <a:lnTo>
                    <a:pt x="74939" y="140201"/>
                  </a:lnTo>
                  <a:lnTo>
                    <a:pt x="105341" y="105584"/>
                  </a:lnTo>
                  <a:lnTo>
                    <a:pt x="139882" y="75114"/>
                  </a:lnTo>
                  <a:lnTo>
                    <a:pt x="178133" y="49219"/>
                  </a:lnTo>
                  <a:lnTo>
                    <a:pt x="219664" y="28330"/>
                  </a:lnTo>
                  <a:lnTo>
                    <a:pt x="264049" y="12878"/>
                  </a:lnTo>
                  <a:lnTo>
                    <a:pt x="310858" y="3291"/>
                  </a:lnTo>
                  <a:lnTo>
                    <a:pt x="359664" y="0"/>
                  </a:lnTo>
                  <a:lnTo>
                    <a:pt x="408469" y="3291"/>
                  </a:lnTo>
                  <a:lnTo>
                    <a:pt x="455278" y="12878"/>
                  </a:lnTo>
                  <a:lnTo>
                    <a:pt x="499663" y="28330"/>
                  </a:lnTo>
                  <a:lnTo>
                    <a:pt x="541194" y="49219"/>
                  </a:lnTo>
                  <a:lnTo>
                    <a:pt x="579445" y="75114"/>
                  </a:lnTo>
                  <a:lnTo>
                    <a:pt x="613986" y="105584"/>
                  </a:lnTo>
                  <a:lnTo>
                    <a:pt x="644388" y="140201"/>
                  </a:lnTo>
                  <a:lnTo>
                    <a:pt x="670224" y="178533"/>
                  </a:lnTo>
                  <a:lnTo>
                    <a:pt x="691064" y="220152"/>
                  </a:lnTo>
                  <a:lnTo>
                    <a:pt x="706480" y="264627"/>
                  </a:lnTo>
                  <a:lnTo>
                    <a:pt x="716044" y="311528"/>
                  </a:lnTo>
                  <a:lnTo>
                    <a:pt x="719328" y="360425"/>
                  </a:lnTo>
                  <a:lnTo>
                    <a:pt x="716044" y="409323"/>
                  </a:lnTo>
                  <a:lnTo>
                    <a:pt x="706480" y="456224"/>
                  </a:lnTo>
                  <a:lnTo>
                    <a:pt x="691064" y="500699"/>
                  </a:lnTo>
                  <a:lnTo>
                    <a:pt x="670224" y="542318"/>
                  </a:lnTo>
                  <a:lnTo>
                    <a:pt x="644388" y="580650"/>
                  </a:lnTo>
                  <a:lnTo>
                    <a:pt x="613986" y="615267"/>
                  </a:lnTo>
                  <a:lnTo>
                    <a:pt x="579445" y="645737"/>
                  </a:lnTo>
                  <a:lnTo>
                    <a:pt x="541194" y="671632"/>
                  </a:lnTo>
                  <a:lnTo>
                    <a:pt x="499663" y="692521"/>
                  </a:lnTo>
                  <a:lnTo>
                    <a:pt x="455278" y="707973"/>
                  </a:lnTo>
                  <a:lnTo>
                    <a:pt x="408469" y="717560"/>
                  </a:lnTo>
                  <a:lnTo>
                    <a:pt x="359664" y="720852"/>
                  </a:lnTo>
                  <a:lnTo>
                    <a:pt x="310858" y="717560"/>
                  </a:lnTo>
                  <a:lnTo>
                    <a:pt x="264049" y="707973"/>
                  </a:lnTo>
                  <a:lnTo>
                    <a:pt x="219664" y="692521"/>
                  </a:lnTo>
                  <a:lnTo>
                    <a:pt x="178133" y="671632"/>
                  </a:lnTo>
                  <a:lnTo>
                    <a:pt x="139882" y="645737"/>
                  </a:lnTo>
                  <a:lnTo>
                    <a:pt x="105341" y="615267"/>
                  </a:lnTo>
                  <a:lnTo>
                    <a:pt x="74939" y="580650"/>
                  </a:lnTo>
                  <a:lnTo>
                    <a:pt x="49103" y="542318"/>
                  </a:lnTo>
                  <a:lnTo>
                    <a:pt x="28263" y="500699"/>
                  </a:lnTo>
                  <a:lnTo>
                    <a:pt x="12847" y="456224"/>
                  </a:lnTo>
                  <a:lnTo>
                    <a:pt x="3283" y="409323"/>
                  </a:lnTo>
                  <a:lnTo>
                    <a:pt x="0" y="360425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087" y="3805415"/>
              <a:ext cx="683513" cy="6850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947" y="3843527"/>
              <a:ext cx="640080" cy="6385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15327" y="3788663"/>
              <a:ext cx="719455" cy="721360"/>
            </a:xfrm>
            <a:custGeom>
              <a:avLst/>
              <a:gdLst/>
              <a:ahLst/>
              <a:cxnLst/>
              <a:rect l="l" t="t" r="r" b="b"/>
              <a:pathLst>
                <a:path w="719454" h="721360">
                  <a:moveTo>
                    <a:pt x="359664" y="0"/>
                  </a:moveTo>
                  <a:lnTo>
                    <a:pt x="310861" y="3291"/>
                  </a:lnTo>
                  <a:lnTo>
                    <a:pt x="264054" y="12878"/>
                  </a:lnTo>
                  <a:lnTo>
                    <a:pt x="219670" y="28330"/>
                  </a:lnTo>
                  <a:lnTo>
                    <a:pt x="178138" y="49219"/>
                  </a:lnTo>
                  <a:lnTo>
                    <a:pt x="139887" y="75114"/>
                  </a:lnTo>
                  <a:lnTo>
                    <a:pt x="105346" y="105584"/>
                  </a:lnTo>
                  <a:lnTo>
                    <a:pt x="74943" y="140201"/>
                  </a:lnTo>
                  <a:lnTo>
                    <a:pt x="49106" y="178533"/>
                  </a:lnTo>
                  <a:lnTo>
                    <a:pt x="28265" y="220152"/>
                  </a:lnTo>
                  <a:lnTo>
                    <a:pt x="12848" y="264627"/>
                  </a:lnTo>
                  <a:lnTo>
                    <a:pt x="3283" y="311528"/>
                  </a:lnTo>
                  <a:lnTo>
                    <a:pt x="0" y="360425"/>
                  </a:lnTo>
                  <a:lnTo>
                    <a:pt x="3283" y="409323"/>
                  </a:lnTo>
                  <a:lnTo>
                    <a:pt x="12848" y="456224"/>
                  </a:lnTo>
                  <a:lnTo>
                    <a:pt x="28265" y="500699"/>
                  </a:lnTo>
                  <a:lnTo>
                    <a:pt x="49106" y="542318"/>
                  </a:lnTo>
                  <a:lnTo>
                    <a:pt x="74943" y="580650"/>
                  </a:lnTo>
                  <a:lnTo>
                    <a:pt x="105346" y="615267"/>
                  </a:lnTo>
                  <a:lnTo>
                    <a:pt x="139887" y="645737"/>
                  </a:lnTo>
                  <a:lnTo>
                    <a:pt x="178138" y="671632"/>
                  </a:lnTo>
                  <a:lnTo>
                    <a:pt x="219670" y="692521"/>
                  </a:lnTo>
                  <a:lnTo>
                    <a:pt x="264054" y="707973"/>
                  </a:lnTo>
                  <a:lnTo>
                    <a:pt x="310861" y="717560"/>
                  </a:lnTo>
                  <a:lnTo>
                    <a:pt x="359664" y="720852"/>
                  </a:lnTo>
                  <a:lnTo>
                    <a:pt x="408466" y="717560"/>
                  </a:lnTo>
                  <a:lnTo>
                    <a:pt x="455273" y="707973"/>
                  </a:lnTo>
                  <a:lnTo>
                    <a:pt x="499657" y="692521"/>
                  </a:lnTo>
                  <a:lnTo>
                    <a:pt x="541189" y="671632"/>
                  </a:lnTo>
                  <a:lnTo>
                    <a:pt x="579440" y="645737"/>
                  </a:lnTo>
                  <a:lnTo>
                    <a:pt x="613981" y="615267"/>
                  </a:lnTo>
                  <a:lnTo>
                    <a:pt x="644384" y="580650"/>
                  </a:lnTo>
                  <a:lnTo>
                    <a:pt x="670221" y="542318"/>
                  </a:lnTo>
                  <a:lnTo>
                    <a:pt x="691062" y="500699"/>
                  </a:lnTo>
                  <a:lnTo>
                    <a:pt x="706479" y="456224"/>
                  </a:lnTo>
                  <a:lnTo>
                    <a:pt x="716044" y="409323"/>
                  </a:lnTo>
                  <a:lnTo>
                    <a:pt x="719327" y="360425"/>
                  </a:lnTo>
                  <a:lnTo>
                    <a:pt x="716044" y="311528"/>
                  </a:lnTo>
                  <a:lnTo>
                    <a:pt x="706479" y="264627"/>
                  </a:lnTo>
                  <a:lnTo>
                    <a:pt x="691062" y="220152"/>
                  </a:lnTo>
                  <a:lnTo>
                    <a:pt x="670221" y="178533"/>
                  </a:lnTo>
                  <a:lnTo>
                    <a:pt x="644384" y="140201"/>
                  </a:lnTo>
                  <a:lnTo>
                    <a:pt x="613981" y="105584"/>
                  </a:lnTo>
                  <a:lnTo>
                    <a:pt x="579440" y="75114"/>
                  </a:lnTo>
                  <a:lnTo>
                    <a:pt x="541189" y="49219"/>
                  </a:lnTo>
                  <a:lnTo>
                    <a:pt x="499657" y="28330"/>
                  </a:lnTo>
                  <a:lnTo>
                    <a:pt x="455273" y="12878"/>
                  </a:lnTo>
                  <a:lnTo>
                    <a:pt x="408466" y="3291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15327" y="3788663"/>
              <a:ext cx="719455" cy="721360"/>
            </a:xfrm>
            <a:custGeom>
              <a:avLst/>
              <a:gdLst/>
              <a:ahLst/>
              <a:cxnLst/>
              <a:rect l="l" t="t" r="r" b="b"/>
              <a:pathLst>
                <a:path w="719454" h="721360">
                  <a:moveTo>
                    <a:pt x="0" y="360425"/>
                  </a:moveTo>
                  <a:lnTo>
                    <a:pt x="3283" y="311528"/>
                  </a:lnTo>
                  <a:lnTo>
                    <a:pt x="12848" y="264627"/>
                  </a:lnTo>
                  <a:lnTo>
                    <a:pt x="28265" y="220152"/>
                  </a:lnTo>
                  <a:lnTo>
                    <a:pt x="49106" y="178533"/>
                  </a:lnTo>
                  <a:lnTo>
                    <a:pt x="74943" y="140201"/>
                  </a:lnTo>
                  <a:lnTo>
                    <a:pt x="105346" y="105584"/>
                  </a:lnTo>
                  <a:lnTo>
                    <a:pt x="139887" y="75114"/>
                  </a:lnTo>
                  <a:lnTo>
                    <a:pt x="178138" y="49219"/>
                  </a:lnTo>
                  <a:lnTo>
                    <a:pt x="219670" y="28330"/>
                  </a:lnTo>
                  <a:lnTo>
                    <a:pt x="264054" y="12878"/>
                  </a:lnTo>
                  <a:lnTo>
                    <a:pt x="310861" y="3291"/>
                  </a:lnTo>
                  <a:lnTo>
                    <a:pt x="359664" y="0"/>
                  </a:lnTo>
                  <a:lnTo>
                    <a:pt x="408466" y="3291"/>
                  </a:lnTo>
                  <a:lnTo>
                    <a:pt x="455273" y="12878"/>
                  </a:lnTo>
                  <a:lnTo>
                    <a:pt x="499657" y="28330"/>
                  </a:lnTo>
                  <a:lnTo>
                    <a:pt x="541189" y="49219"/>
                  </a:lnTo>
                  <a:lnTo>
                    <a:pt x="579440" y="75114"/>
                  </a:lnTo>
                  <a:lnTo>
                    <a:pt x="613981" y="105584"/>
                  </a:lnTo>
                  <a:lnTo>
                    <a:pt x="644384" y="140201"/>
                  </a:lnTo>
                  <a:lnTo>
                    <a:pt x="670221" y="178533"/>
                  </a:lnTo>
                  <a:lnTo>
                    <a:pt x="691062" y="220152"/>
                  </a:lnTo>
                  <a:lnTo>
                    <a:pt x="706479" y="264627"/>
                  </a:lnTo>
                  <a:lnTo>
                    <a:pt x="716044" y="311528"/>
                  </a:lnTo>
                  <a:lnTo>
                    <a:pt x="719327" y="360425"/>
                  </a:lnTo>
                  <a:lnTo>
                    <a:pt x="716044" y="409323"/>
                  </a:lnTo>
                  <a:lnTo>
                    <a:pt x="706479" y="456224"/>
                  </a:lnTo>
                  <a:lnTo>
                    <a:pt x="691062" y="500699"/>
                  </a:lnTo>
                  <a:lnTo>
                    <a:pt x="670221" y="542318"/>
                  </a:lnTo>
                  <a:lnTo>
                    <a:pt x="644384" y="580650"/>
                  </a:lnTo>
                  <a:lnTo>
                    <a:pt x="613981" y="615267"/>
                  </a:lnTo>
                  <a:lnTo>
                    <a:pt x="579440" y="645737"/>
                  </a:lnTo>
                  <a:lnTo>
                    <a:pt x="541189" y="671632"/>
                  </a:lnTo>
                  <a:lnTo>
                    <a:pt x="499657" y="692521"/>
                  </a:lnTo>
                  <a:lnTo>
                    <a:pt x="455273" y="707973"/>
                  </a:lnTo>
                  <a:lnTo>
                    <a:pt x="408466" y="717560"/>
                  </a:lnTo>
                  <a:lnTo>
                    <a:pt x="359664" y="720852"/>
                  </a:lnTo>
                  <a:lnTo>
                    <a:pt x="310861" y="717560"/>
                  </a:lnTo>
                  <a:lnTo>
                    <a:pt x="264054" y="707973"/>
                  </a:lnTo>
                  <a:lnTo>
                    <a:pt x="219670" y="692521"/>
                  </a:lnTo>
                  <a:lnTo>
                    <a:pt x="178138" y="671632"/>
                  </a:lnTo>
                  <a:lnTo>
                    <a:pt x="139887" y="645737"/>
                  </a:lnTo>
                  <a:lnTo>
                    <a:pt x="105346" y="615267"/>
                  </a:lnTo>
                  <a:lnTo>
                    <a:pt x="74943" y="580650"/>
                  </a:lnTo>
                  <a:lnTo>
                    <a:pt x="49106" y="542318"/>
                  </a:lnTo>
                  <a:lnTo>
                    <a:pt x="28265" y="500699"/>
                  </a:lnTo>
                  <a:lnTo>
                    <a:pt x="12848" y="456224"/>
                  </a:lnTo>
                  <a:lnTo>
                    <a:pt x="3283" y="409323"/>
                  </a:lnTo>
                  <a:lnTo>
                    <a:pt x="0" y="360425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2091" y="3805415"/>
              <a:ext cx="683526" cy="6850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4952" y="3843527"/>
              <a:ext cx="638555" cy="6385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7323" y="4824983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664" y="0"/>
                  </a:moveTo>
                  <a:lnTo>
                    <a:pt x="310858" y="3283"/>
                  </a:lnTo>
                  <a:lnTo>
                    <a:pt x="264049" y="12848"/>
                  </a:lnTo>
                  <a:lnTo>
                    <a:pt x="219664" y="28265"/>
                  </a:lnTo>
                  <a:lnTo>
                    <a:pt x="178133" y="49106"/>
                  </a:lnTo>
                  <a:lnTo>
                    <a:pt x="139882" y="74943"/>
                  </a:lnTo>
                  <a:lnTo>
                    <a:pt x="105341" y="105346"/>
                  </a:lnTo>
                  <a:lnTo>
                    <a:pt x="74939" y="139887"/>
                  </a:lnTo>
                  <a:lnTo>
                    <a:pt x="49103" y="178138"/>
                  </a:lnTo>
                  <a:lnTo>
                    <a:pt x="28263" y="219670"/>
                  </a:lnTo>
                  <a:lnTo>
                    <a:pt x="12847" y="264054"/>
                  </a:lnTo>
                  <a:lnTo>
                    <a:pt x="3283" y="310861"/>
                  </a:lnTo>
                  <a:lnTo>
                    <a:pt x="0" y="359664"/>
                  </a:lnTo>
                  <a:lnTo>
                    <a:pt x="3283" y="408466"/>
                  </a:lnTo>
                  <a:lnTo>
                    <a:pt x="12847" y="455273"/>
                  </a:lnTo>
                  <a:lnTo>
                    <a:pt x="28263" y="499657"/>
                  </a:lnTo>
                  <a:lnTo>
                    <a:pt x="49103" y="541189"/>
                  </a:lnTo>
                  <a:lnTo>
                    <a:pt x="74939" y="579440"/>
                  </a:lnTo>
                  <a:lnTo>
                    <a:pt x="105341" y="613981"/>
                  </a:lnTo>
                  <a:lnTo>
                    <a:pt x="139882" y="644384"/>
                  </a:lnTo>
                  <a:lnTo>
                    <a:pt x="178133" y="670221"/>
                  </a:lnTo>
                  <a:lnTo>
                    <a:pt x="219664" y="691062"/>
                  </a:lnTo>
                  <a:lnTo>
                    <a:pt x="264049" y="706479"/>
                  </a:lnTo>
                  <a:lnTo>
                    <a:pt x="310858" y="716044"/>
                  </a:lnTo>
                  <a:lnTo>
                    <a:pt x="359664" y="719328"/>
                  </a:lnTo>
                  <a:lnTo>
                    <a:pt x="408469" y="716044"/>
                  </a:lnTo>
                  <a:lnTo>
                    <a:pt x="455278" y="706479"/>
                  </a:lnTo>
                  <a:lnTo>
                    <a:pt x="499663" y="691062"/>
                  </a:lnTo>
                  <a:lnTo>
                    <a:pt x="541194" y="670221"/>
                  </a:lnTo>
                  <a:lnTo>
                    <a:pt x="579445" y="644384"/>
                  </a:lnTo>
                  <a:lnTo>
                    <a:pt x="613986" y="613981"/>
                  </a:lnTo>
                  <a:lnTo>
                    <a:pt x="644388" y="579440"/>
                  </a:lnTo>
                  <a:lnTo>
                    <a:pt x="670224" y="541189"/>
                  </a:lnTo>
                  <a:lnTo>
                    <a:pt x="691064" y="499657"/>
                  </a:lnTo>
                  <a:lnTo>
                    <a:pt x="706480" y="455273"/>
                  </a:lnTo>
                  <a:lnTo>
                    <a:pt x="716044" y="408466"/>
                  </a:lnTo>
                  <a:lnTo>
                    <a:pt x="719328" y="359664"/>
                  </a:lnTo>
                  <a:lnTo>
                    <a:pt x="716044" y="310861"/>
                  </a:lnTo>
                  <a:lnTo>
                    <a:pt x="706480" y="264054"/>
                  </a:lnTo>
                  <a:lnTo>
                    <a:pt x="691064" y="219670"/>
                  </a:lnTo>
                  <a:lnTo>
                    <a:pt x="670224" y="178138"/>
                  </a:lnTo>
                  <a:lnTo>
                    <a:pt x="644388" y="139887"/>
                  </a:lnTo>
                  <a:lnTo>
                    <a:pt x="613986" y="105346"/>
                  </a:lnTo>
                  <a:lnTo>
                    <a:pt x="579445" y="74943"/>
                  </a:lnTo>
                  <a:lnTo>
                    <a:pt x="541194" y="49106"/>
                  </a:lnTo>
                  <a:lnTo>
                    <a:pt x="499663" y="28265"/>
                  </a:lnTo>
                  <a:lnTo>
                    <a:pt x="455278" y="12848"/>
                  </a:lnTo>
                  <a:lnTo>
                    <a:pt x="408469" y="3283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87323" y="4824983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0" y="359664"/>
                  </a:moveTo>
                  <a:lnTo>
                    <a:pt x="3283" y="310861"/>
                  </a:lnTo>
                  <a:lnTo>
                    <a:pt x="12847" y="264054"/>
                  </a:lnTo>
                  <a:lnTo>
                    <a:pt x="28263" y="219670"/>
                  </a:lnTo>
                  <a:lnTo>
                    <a:pt x="49103" y="178138"/>
                  </a:lnTo>
                  <a:lnTo>
                    <a:pt x="74939" y="139887"/>
                  </a:lnTo>
                  <a:lnTo>
                    <a:pt x="105341" y="105346"/>
                  </a:lnTo>
                  <a:lnTo>
                    <a:pt x="139882" y="74943"/>
                  </a:lnTo>
                  <a:lnTo>
                    <a:pt x="178133" y="49106"/>
                  </a:lnTo>
                  <a:lnTo>
                    <a:pt x="219664" y="28265"/>
                  </a:lnTo>
                  <a:lnTo>
                    <a:pt x="264049" y="12848"/>
                  </a:lnTo>
                  <a:lnTo>
                    <a:pt x="310858" y="3283"/>
                  </a:lnTo>
                  <a:lnTo>
                    <a:pt x="359664" y="0"/>
                  </a:lnTo>
                  <a:lnTo>
                    <a:pt x="408469" y="3283"/>
                  </a:lnTo>
                  <a:lnTo>
                    <a:pt x="455278" y="12848"/>
                  </a:lnTo>
                  <a:lnTo>
                    <a:pt x="499663" y="28265"/>
                  </a:lnTo>
                  <a:lnTo>
                    <a:pt x="541194" y="49106"/>
                  </a:lnTo>
                  <a:lnTo>
                    <a:pt x="579445" y="74943"/>
                  </a:lnTo>
                  <a:lnTo>
                    <a:pt x="613986" y="105346"/>
                  </a:lnTo>
                  <a:lnTo>
                    <a:pt x="644388" y="139887"/>
                  </a:lnTo>
                  <a:lnTo>
                    <a:pt x="670224" y="178138"/>
                  </a:lnTo>
                  <a:lnTo>
                    <a:pt x="691064" y="219670"/>
                  </a:lnTo>
                  <a:lnTo>
                    <a:pt x="706480" y="264054"/>
                  </a:lnTo>
                  <a:lnTo>
                    <a:pt x="716044" y="310861"/>
                  </a:lnTo>
                  <a:lnTo>
                    <a:pt x="719328" y="359664"/>
                  </a:lnTo>
                  <a:lnTo>
                    <a:pt x="716044" y="408466"/>
                  </a:lnTo>
                  <a:lnTo>
                    <a:pt x="706480" y="455273"/>
                  </a:lnTo>
                  <a:lnTo>
                    <a:pt x="691064" y="499657"/>
                  </a:lnTo>
                  <a:lnTo>
                    <a:pt x="670224" y="541189"/>
                  </a:lnTo>
                  <a:lnTo>
                    <a:pt x="644388" y="579440"/>
                  </a:lnTo>
                  <a:lnTo>
                    <a:pt x="613986" y="613981"/>
                  </a:lnTo>
                  <a:lnTo>
                    <a:pt x="579445" y="644384"/>
                  </a:lnTo>
                  <a:lnTo>
                    <a:pt x="541194" y="670221"/>
                  </a:lnTo>
                  <a:lnTo>
                    <a:pt x="499663" y="691062"/>
                  </a:lnTo>
                  <a:lnTo>
                    <a:pt x="455278" y="706479"/>
                  </a:lnTo>
                  <a:lnTo>
                    <a:pt x="408469" y="716044"/>
                  </a:lnTo>
                  <a:lnTo>
                    <a:pt x="359664" y="719328"/>
                  </a:lnTo>
                  <a:lnTo>
                    <a:pt x="310858" y="716044"/>
                  </a:lnTo>
                  <a:lnTo>
                    <a:pt x="264049" y="706479"/>
                  </a:lnTo>
                  <a:lnTo>
                    <a:pt x="219664" y="691062"/>
                  </a:lnTo>
                  <a:lnTo>
                    <a:pt x="178133" y="670221"/>
                  </a:lnTo>
                  <a:lnTo>
                    <a:pt x="139882" y="644384"/>
                  </a:lnTo>
                  <a:lnTo>
                    <a:pt x="105341" y="613981"/>
                  </a:lnTo>
                  <a:lnTo>
                    <a:pt x="74939" y="579440"/>
                  </a:lnTo>
                  <a:lnTo>
                    <a:pt x="49103" y="541189"/>
                  </a:lnTo>
                  <a:lnTo>
                    <a:pt x="28263" y="499657"/>
                  </a:lnTo>
                  <a:lnTo>
                    <a:pt x="12847" y="455273"/>
                  </a:lnTo>
                  <a:lnTo>
                    <a:pt x="3283" y="408466"/>
                  </a:lnTo>
                  <a:lnTo>
                    <a:pt x="0" y="359664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087" y="4841747"/>
              <a:ext cx="683513" cy="68351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195" y="4957571"/>
              <a:ext cx="480060" cy="48158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93419" y="1565147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426" y="0"/>
                  </a:moveTo>
                  <a:lnTo>
                    <a:pt x="311517" y="3291"/>
                  </a:lnTo>
                  <a:lnTo>
                    <a:pt x="264609" y="12878"/>
                  </a:lnTo>
                  <a:lnTo>
                    <a:pt x="220131" y="28330"/>
                  </a:lnTo>
                  <a:lnTo>
                    <a:pt x="178511" y="49219"/>
                  </a:lnTo>
                  <a:lnTo>
                    <a:pt x="140179" y="75114"/>
                  </a:lnTo>
                  <a:lnTo>
                    <a:pt x="105565" y="105584"/>
                  </a:lnTo>
                  <a:lnTo>
                    <a:pt x="75098" y="140201"/>
                  </a:lnTo>
                  <a:lnTo>
                    <a:pt x="49208" y="178533"/>
                  </a:lnTo>
                  <a:lnTo>
                    <a:pt x="28323" y="220152"/>
                  </a:lnTo>
                  <a:lnTo>
                    <a:pt x="12874" y="264627"/>
                  </a:lnTo>
                  <a:lnTo>
                    <a:pt x="3290" y="311528"/>
                  </a:lnTo>
                  <a:lnTo>
                    <a:pt x="0" y="360425"/>
                  </a:lnTo>
                  <a:lnTo>
                    <a:pt x="3290" y="409323"/>
                  </a:lnTo>
                  <a:lnTo>
                    <a:pt x="12874" y="456224"/>
                  </a:lnTo>
                  <a:lnTo>
                    <a:pt x="28323" y="500699"/>
                  </a:lnTo>
                  <a:lnTo>
                    <a:pt x="49208" y="542318"/>
                  </a:lnTo>
                  <a:lnTo>
                    <a:pt x="75098" y="580650"/>
                  </a:lnTo>
                  <a:lnTo>
                    <a:pt x="105565" y="615267"/>
                  </a:lnTo>
                  <a:lnTo>
                    <a:pt x="140179" y="645737"/>
                  </a:lnTo>
                  <a:lnTo>
                    <a:pt x="178511" y="671632"/>
                  </a:lnTo>
                  <a:lnTo>
                    <a:pt x="220131" y="692521"/>
                  </a:lnTo>
                  <a:lnTo>
                    <a:pt x="264609" y="707973"/>
                  </a:lnTo>
                  <a:lnTo>
                    <a:pt x="311517" y="717560"/>
                  </a:lnTo>
                  <a:lnTo>
                    <a:pt x="360426" y="720851"/>
                  </a:lnTo>
                  <a:lnTo>
                    <a:pt x="409334" y="717560"/>
                  </a:lnTo>
                  <a:lnTo>
                    <a:pt x="456242" y="707973"/>
                  </a:lnTo>
                  <a:lnTo>
                    <a:pt x="500720" y="692521"/>
                  </a:lnTo>
                  <a:lnTo>
                    <a:pt x="542340" y="671632"/>
                  </a:lnTo>
                  <a:lnTo>
                    <a:pt x="580672" y="645737"/>
                  </a:lnTo>
                  <a:lnTo>
                    <a:pt x="615286" y="615267"/>
                  </a:lnTo>
                  <a:lnTo>
                    <a:pt x="645753" y="580650"/>
                  </a:lnTo>
                  <a:lnTo>
                    <a:pt x="671643" y="542318"/>
                  </a:lnTo>
                  <a:lnTo>
                    <a:pt x="692528" y="500699"/>
                  </a:lnTo>
                  <a:lnTo>
                    <a:pt x="707977" y="456224"/>
                  </a:lnTo>
                  <a:lnTo>
                    <a:pt x="717561" y="409323"/>
                  </a:lnTo>
                  <a:lnTo>
                    <a:pt x="720852" y="360425"/>
                  </a:lnTo>
                  <a:lnTo>
                    <a:pt x="717561" y="311528"/>
                  </a:lnTo>
                  <a:lnTo>
                    <a:pt x="707977" y="264627"/>
                  </a:lnTo>
                  <a:lnTo>
                    <a:pt x="692528" y="220152"/>
                  </a:lnTo>
                  <a:lnTo>
                    <a:pt x="671643" y="178533"/>
                  </a:lnTo>
                  <a:lnTo>
                    <a:pt x="645753" y="140201"/>
                  </a:lnTo>
                  <a:lnTo>
                    <a:pt x="615286" y="105584"/>
                  </a:lnTo>
                  <a:lnTo>
                    <a:pt x="580672" y="75114"/>
                  </a:lnTo>
                  <a:lnTo>
                    <a:pt x="542340" y="49219"/>
                  </a:lnTo>
                  <a:lnTo>
                    <a:pt x="500720" y="28330"/>
                  </a:lnTo>
                  <a:lnTo>
                    <a:pt x="456242" y="12878"/>
                  </a:lnTo>
                  <a:lnTo>
                    <a:pt x="409334" y="3291"/>
                  </a:lnTo>
                  <a:lnTo>
                    <a:pt x="360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93419" y="1565147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360425"/>
                  </a:moveTo>
                  <a:lnTo>
                    <a:pt x="3290" y="311528"/>
                  </a:lnTo>
                  <a:lnTo>
                    <a:pt x="12874" y="264627"/>
                  </a:lnTo>
                  <a:lnTo>
                    <a:pt x="28323" y="220152"/>
                  </a:lnTo>
                  <a:lnTo>
                    <a:pt x="49208" y="178533"/>
                  </a:lnTo>
                  <a:lnTo>
                    <a:pt x="75098" y="140201"/>
                  </a:lnTo>
                  <a:lnTo>
                    <a:pt x="105565" y="105584"/>
                  </a:lnTo>
                  <a:lnTo>
                    <a:pt x="140179" y="75114"/>
                  </a:lnTo>
                  <a:lnTo>
                    <a:pt x="178511" y="49219"/>
                  </a:lnTo>
                  <a:lnTo>
                    <a:pt x="220131" y="28330"/>
                  </a:lnTo>
                  <a:lnTo>
                    <a:pt x="264609" y="12878"/>
                  </a:lnTo>
                  <a:lnTo>
                    <a:pt x="311517" y="3291"/>
                  </a:lnTo>
                  <a:lnTo>
                    <a:pt x="360426" y="0"/>
                  </a:lnTo>
                  <a:lnTo>
                    <a:pt x="409334" y="3291"/>
                  </a:lnTo>
                  <a:lnTo>
                    <a:pt x="456242" y="12878"/>
                  </a:lnTo>
                  <a:lnTo>
                    <a:pt x="500720" y="28330"/>
                  </a:lnTo>
                  <a:lnTo>
                    <a:pt x="542340" y="49219"/>
                  </a:lnTo>
                  <a:lnTo>
                    <a:pt x="580672" y="75114"/>
                  </a:lnTo>
                  <a:lnTo>
                    <a:pt x="615286" y="105584"/>
                  </a:lnTo>
                  <a:lnTo>
                    <a:pt x="645753" y="140201"/>
                  </a:lnTo>
                  <a:lnTo>
                    <a:pt x="671643" y="178533"/>
                  </a:lnTo>
                  <a:lnTo>
                    <a:pt x="692528" y="220152"/>
                  </a:lnTo>
                  <a:lnTo>
                    <a:pt x="707977" y="264627"/>
                  </a:lnTo>
                  <a:lnTo>
                    <a:pt x="717561" y="311528"/>
                  </a:lnTo>
                  <a:lnTo>
                    <a:pt x="720852" y="360425"/>
                  </a:lnTo>
                  <a:lnTo>
                    <a:pt x="717561" y="409323"/>
                  </a:lnTo>
                  <a:lnTo>
                    <a:pt x="707977" y="456224"/>
                  </a:lnTo>
                  <a:lnTo>
                    <a:pt x="692528" y="500699"/>
                  </a:lnTo>
                  <a:lnTo>
                    <a:pt x="671643" y="542318"/>
                  </a:lnTo>
                  <a:lnTo>
                    <a:pt x="645753" y="580650"/>
                  </a:lnTo>
                  <a:lnTo>
                    <a:pt x="615286" y="615267"/>
                  </a:lnTo>
                  <a:lnTo>
                    <a:pt x="580672" y="645737"/>
                  </a:lnTo>
                  <a:lnTo>
                    <a:pt x="542340" y="671632"/>
                  </a:lnTo>
                  <a:lnTo>
                    <a:pt x="500720" y="692521"/>
                  </a:lnTo>
                  <a:lnTo>
                    <a:pt x="456242" y="707973"/>
                  </a:lnTo>
                  <a:lnTo>
                    <a:pt x="409334" y="717560"/>
                  </a:lnTo>
                  <a:lnTo>
                    <a:pt x="360426" y="720851"/>
                  </a:lnTo>
                  <a:lnTo>
                    <a:pt x="311517" y="717560"/>
                  </a:lnTo>
                  <a:lnTo>
                    <a:pt x="264609" y="707973"/>
                  </a:lnTo>
                  <a:lnTo>
                    <a:pt x="220131" y="692521"/>
                  </a:lnTo>
                  <a:lnTo>
                    <a:pt x="178511" y="671632"/>
                  </a:lnTo>
                  <a:lnTo>
                    <a:pt x="140179" y="645737"/>
                  </a:lnTo>
                  <a:lnTo>
                    <a:pt x="105565" y="615267"/>
                  </a:lnTo>
                  <a:lnTo>
                    <a:pt x="75098" y="580650"/>
                  </a:lnTo>
                  <a:lnTo>
                    <a:pt x="49208" y="542318"/>
                  </a:lnTo>
                  <a:lnTo>
                    <a:pt x="28323" y="500699"/>
                  </a:lnTo>
                  <a:lnTo>
                    <a:pt x="12874" y="456224"/>
                  </a:lnTo>
                  <a:lnTo>
                    <a:pt x="3290" y="409323"/>
                  </a:lnTo>
                  <a:lnTo>
                    <a:pt x="0" y="360425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183" y="1581899"/>
              <a:ext cx="685050" cy="6850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2667" y="1641347"/>
              <a:ext cx="580644" cy="5806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803135" y="2673095"/>
              <a:ext cx="719455" cy="721360"/>
            </a:xfrm>
            <a:custGeom>
              <a:avLst/>
              <a:gdLst/>
              <a:ahLst/>
              <a:cxnLst/>
              <a:rect l="l" t="t" r="r" b="b"/>
              <a:pathLst>
                <a:path w="719454" h="721360">
                  <a:moveTo>
                    <a:pt x="359664" y="0"/>
                  </a:moveTo>
                  <a:lnTo>
                    <a:pt x="310861" y="3291"/>
                  </a:lnTo>
                  <a:lnTo>
                    <a:pt x="264054" y="12878"/>
                  </a:lnTo>
                  <a:lnTo>
                    <a:pt x="219670" y="28330"/>
                  </a:lnTo>
                  <a:lnTo>
                    <a:pt x="178138" y="49219"/>
                  </a:lnTo>
                  <a:lnTo>
                    <a:pt x="139887" y="75114"/>
                  </a:lnTo>
                  <a:lnTo>
                    <a:pt x="105346" y="105584"/>
                  </a:lnTo>
                  <a:lnTo>
                    <a:pt x="74943" y="140201"/>
                  </a:lnTo>
                  <a:lnTo>
                    <a:pt x="49106" y="178533"/>
                  </a:lnTo>
                  <a:lnTo>
                    <a:pt x="28265" y="220152"/>
                  </a:lnTo>
                  <a:lnTo>
                    <a:pt x="12848" y="264627"/>
                  </a:lnTo>
                  <a:lnTo>
                    <a:pt x="3283" y="311528"/>
                  </a:lnTo>
                  <a:lnTo>
                    <a:pt x="0" y="360425"/>
                  </a:lnTo>
                  <a:lnTo>
                    <a:pt x="3283" y="409323"/>
                  </a:lnTo>
                  <a:lnTo>
                    <a:pt x="12848" y="456224"/>
                  </a:lnTo>
                  <a:lnTo>
                    <a:pt x="28265" y="500699"/>
                  </a:lnTo>
                  <a:lnTo>
                    <a:pt x="49106" y="542318"/>
                  </a:lnTo>
                  <a:lnTo>
                    <a:pt x="74943" y="580650"/>
                  </a:lnTo>
                  <a:lnTo>
                    <a:pt x="105346" y="615267"/>
                  </a:lnTo>
                  <a:lnTo>
                    <a:pt x="139887" y="645737"/>
                  </a:lnTo>
                  <a:lnTo>
                    <a:pt x="178138" y="671632"/>
                  </a:lnTo>
                  <a:lnTo>
                    <a:pt x="219670" y="692521"/>
                  </a:lnTo>
                  <a:lnTo>
                    <a:pt x="264054" y="707973"/>
                  </a:lnTo>
                  <a:lnTo>
                    <a:pt x="310861" y="717560"/>
                  </a:lnTo>
                  <a:lnTo>
                    <a:pt x="359664" y="720851"/>
                  </a:lnTo>
                  <a:lnTo>
                    <a:pt x="408466" y="717560"/>
                  </a:lnTo>
                  <a:lnTo>
                    <a:pt x="455273" y="707973"/>
                  </a:lnTo>
                  <a:lnTo>
                    <a:pt x="499657" y="692521"/>
                  </a:lnTo>
                  <a:lnTo>
                    <a:pt x="541189" y="671632"/>
                  </a:lnTo>
                  <a:lnTo>
                    <a:pt x="579440" y="645737"/>
                  </a:lnTo>
                  <a:lnTo>
                    <a:pt x="613981" y="615267"/>
                  </a:lnTo>
                  <a:lnTo>
                    <a:pt x="644384" y="580650"/>
                  </a:lnTo>
                  <a:lnTo>
                    <a:pt x="670221" y="542318"/>
                  </a:lnTo>
                  <a:lnTo>
                    <a:pt x="691062" y="500699"/>
                  </a:lnTo>
                  <a:lnTo>
                    <a:pt x="706479" y="456224"/>
                  </a:lnTo>
                  <a:lnTo>
                    <a:pt x="716044" y="409323"/>
                  </a:lnTo>
                  <a:lnTo>
                    <a:pt x="719328" y="360425"/>
                  </a:lnTo>
                  <a:lnTo>
                    <a:pt x="716044" y="311528"/>
                  </a:lnTo>
                  <a:lnTo>
                    <a:pt x="706479" y="264627"/>
                  </a:lnTo>
                  <a:lnTo>
                    <a:pt x="691062" y="220152"/>
                  </a:lnTo>
                  <a:lnTo>
                    <a:pt x="670221" y="178533"/>
                  </a:lnTo>
                  <a:lnTo>
                    <a:pt x="644384" y="140201"/>
                  </a:lnTo>
                  <a:lnTo>
                    <a:pt x="613981" y="105584"/>
                  </a:lnTo>
                  <a:lnTo>
                    <a:pt x="579440" y="75114"/>
                  </a:lnTo>
                  <a:lnTo>
                    <a:pt x="541189" y="49219"/>
                  </a:lnTo>
                  <a:lnTo>
                    <a:pt x="499657" y="28330"/>
                  </a:lnTo>
                  <a:lnTo>
                    <a:pt x="455273" y="12878"/>
                  </a:lnTo>
                  <a:lnTo>
                    <a:pt x="408466" y="3291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803135" y="2673095"/>
              <a:ext cx="719455" cy="721360"/>
            </a:xfrm>
            <a:custGeom>
              <a:avLst/>
              <a:gdLst/>
              <a:ahLst/>
              <a:cxnLst/>
              <a:rect l="l" t="t" r="r" b="b"/>
              <a:pathLst>
                <a:path w="719454" h="721360">
                  <a:moveTo>
                    <a:pt x="0" y="360425"/>
                  </a:moveTo>
                  <a:lnTo>
                    <a:pt x="3283" y="311528"/>
                  </a:lnTo>
                  <a:lnTo>
                    <a:pt x="12848" y="264627"/>
                  </a:lnTo>
                  <a:lnTo>
                    <a:pt x="28265" y="220152"/>
                  </a:lnTo>
                  <a:lnTo>
                    <a:pt x="49106" y="178533"/>
                  </a:lnTo>
                  <a:lnTo>
                    <a:pt x="74943" y="140201"/>
                  </a:lnTo>
                  <a:lnTo>
                    <a:pt x="105346" y="105584"/>
                  </a:lnTo>
                  <a:lnTo>
                    <a:pt x="139887" y="75114"/>
                  </a:lnTo>
                  <a:lnTo>
                    <a:pt x="178138" y="49219"/>
                  </a:lnTo>
                  <a:lnTo>
                    <a:pt x="219670" y="28330"/>
                  </a:lnTo>
                  <a:lnTo>
                    <a:pt x="264054" y="12878"/>
                  </a:lnTo>
                  <a:lnTo>
                    <a:pt x="310861" y="3291"/>
                  </a:lnTo>
                  <a:lnTo>
                    <a:pt x="359664" y="0"/>
                  </a:lnTo>
                  <a:lnTo>
                    <a:pt x="408466" y="3291"/>
                  </a:lnTo>
                  <a:lnTo>
                    <a:pt x="455273" y="12878"/>
                  </a:lnTo>
                  <a:lnTo>
                    <a:pt x="499657" y="28330"/>
                  </a:lnTo>
                  <a:lnTo>
                    <a:pt x="541189" y="49219"/>
                  </a:lnTo>
                  <a:lnTo>
                    <a:pt x="579440" y="75114"/>
                  </a:lnTo>
                  <a:lnTo>
                    <a:pt x="613981" y="105584"/>
                  </a:lnTo>
                  <a:lnTo>
                    <a:pt x="644384" y="140201"/>
                  </a:lnTo>
                  <a:lnTo>
                    <a:pt x="670221" y="178533"/>
                  </a:lnTo>
                  <a:lnTo>
                    <a:pt x="691062" y="220152"/>
                  </a:lnTo>
                  <a:lnTo>
                    <a:pt x="706479" y="264627"/>
                  </a:lnTo>
                  <a:lnTo>
                    <a:pt x="716044" y="311528"/>
                  </a:lnTo>
                  <a:lnTo>
                    <a:pt x="719328" y="360425"/>
                  </a:lnTo>
                  <a:lnTo>
                    <a:pt x="716044" y="409323"/>
                  </a:lnTo>
                  <a:lnTo>
                    <a:pt x="706479" y="456224"/>
                  </a:lnTo>
                  <a:lnTo>
                    <a:pt x="691062" y="500699"/>
                  </a:lnTo>
                  <a:lnTo>
                    <a:pt x="670221" y="542318"/>
                  </a:lnTo>
                  <a:lnTo>
                    <a:pt x="644384" y="580650"/>
                  </a:lnTo>
                  <a:lnTo>
                    <a:pt x="613981" y="615267"/>
                  </a:lnTo>
                  <a:lnTo>
                    <a:pt x="579440" y="645737"/>
                  </a:lnTo>
                  <a:lnTo>
                    <a:pt x="541189" y="671632"/>
                  </a:lnTo>
                  <a:lnTo>
                    <a:pt x="499657" y="692521"/>
                  </a:lnTo>
                  <a:lnTo>
                    <a:pt x="455273" y="707973"/>
                  </a:lnTo>
                  <a:lnTo>
                    <a:pt x="408466" y="717560"/>
                  </a:lnTo>
                  <a:lnTo>
                    <a:pt x="359664" y="720851"/>
                  </a:lnTo>
                  <a:lnTo>
                    <a:pt x="310861" y="717560"/>
                  </a:lnTo>
                  <a:lnTo>
                    <a:pt x="264054" y="707973"/>
                  </a:lnTo>
                  <a:lnTo>
                    <a:pt x="219670" y="692521"/>
                  </a:lnTo>
                  <a:lnTo>
                    <a:pt x="178138" y="671632"/>
                  </a:lnTo>
                  <a:lnTo>
                    <a:pt x="139887" y="645737"/>
                  </a:lnTo>
                  <a:lnTo>
                    <a:pt x="105346" y="615267"/>
                  </a:lnTo>
                  <a:lnTo>
                    <a:pt x="74943" y="580650"/>
                  </a:lnTo>
                  <a:lnTo>
                    <a:pt x="49106" y="542318"/>
                  </a:lnTo>
                  <a:lnTo>
                    <a:pt x="28265" y="500699"/>
                  </a:lnTo>
                  <a:lnTo>
                    <a:pt x="12848" y="456224"/>
                  </a:lnTo>
                  <a:lnTo>
                    <a:pt x="3283" y="409323"/>
                  </a:lnTo>
                  <a:lnTo>
                    <a:pt x="0" y="360425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9900" y="2689847"/>
              <a:ext cx="683526" cy="6850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99147" y="2775203"/>
              <a:ext cx="528827" cy="5288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803135" y="4797551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4">
                  <a:moveTo>
                    <a:pt x="359664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4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4" y="719328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8" y="359664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803135" y="4797551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4">
                  <a:moveTo>
                    <a:pt x="0" y="359664"/>
                  </a:moveTo>
                  <a:lnTo>
                    <a:pt x="3283" y="310861"/>
                  </a:lnTo>
                  <a:lnTo>
                    <a:pt x="12848" y="264054"/>
                  </a:lnTo>
                  <a:lnTo>
                    <a:pt x="28265" y="219670"/>
                  </a:lnTo>
                  <a:lnTo>
                    <a:pt x="49106" y="178138"/>
                  </a:lnTo>
                  <a:lnTo>
                    <a:pt x="74943" y="139887"/>
                  </a:lnTo>
                  <a:lnTo>
                    <a:pt x="105346" y="105346"/>
                  </a:lnTo>
                  <a:lnTo>
                    <a:pt x="139887" y="74943"/>
                  </a:lnTo>
                  <a:lnTo>
                    <a:pt x="178138" y="49106"/>
                  </a:lnTo>
                  <a:lnTo>
                    <a:pt x="219670" y="28265"/>
                  </a:lnTo>
                  <a:lnTo>
                    <a:pt x="264054" y="12848"/>
                  </a:lnTo>
                  <a:lnTo>
                    <a:pt x="310861" y="3283"/>
                  </a:lnTo>
                  <a:lnTo>
                    <a:pt x="359664" y="0"/>
                  </a:lnTo>
                  <a:lnTo>
                    <a:pt x="408466" y="3283"/>
                  </a:lnTo>
                  <a:lnTo>
                    <a:pt x="455273" y="12848"/>
                  </a:lnTo>
                  <a:lnTo>
                    <a:pt x="499657" y="28265"/>
                  </a:lnTo>
                  <a:lnTo>
                    <a:pt x="541189" y="49106"/>
                  </a:lnTo>
                  <a:lnTo>
                    <a:pt x="579440" y="74943"/>
                  </a:lnTo>
                  <a:lnTo>
                    <a:pt x="613981" y="105346"/>
                  </a:lnTo>
                  <a:lnTo>
                    <a:pt x="644384" y="139887"/>
                  </a:lnTo>
                  <a:lnTo>
                    <a:pt x="670221" y="178138"/>
                  </a:lnTo>
                  <a:lnTo>
                    <a:pt x="691062" y="219670"/>
                  </a:lnTo>
                  <a:lnTo>
                    <a:pt x="706479" y="264054"/>
                  </a:lnTo>
                  <a:lnTo>
                    <a:pt x="716044" y="310861"/>
                  </a:lnTo>
                  <a:lnTo>
                    <a:pt x="719328" y="359664"/>
                  </a:lnTo>
                  <a:lnTo>
                    <a:pt x="716044" y="408466"/>
                  </a:lnTo>
                  <a:lnTo>
                    <a:pt x="706479" y="455273"/>
                  </a:lnTo>
                  <a:lnTo>
                    <a:pt x="691062" y="499657"/>
                  </a:lnTo>
                  <a:lnTo>
                    <a:pt x="670221" y="541189"/>
                  </a:lnTo>
                  <a:lnTo>
                    <a:pt x="644384" y="579440"/>
                  </a:lnTo>
                  <a:lnTo>
                    <a:pt x="613981" y="613981"/>
                  </a:lnTo>
                  <a:lnTo>
                    <a:pt x="579440" y="644384"/>
                  </a:lnTo>
                  <a:lnTo>
                    <a:pt x="541189" y="670221"/>
                  </a:lnTo>
                  <a:lnTo>
                    <a:pt x="499657" y="691062"/>
                  </a:lnTo>
                  <a:lnTo>
                    <a:pt x="455273" y="706479"/>
                  </a:lnTo>
                  <a:lnTo>
                    <a:pt x="408466" y="716044"/>
                  </a:lnTo>
                  <a:lnTo>
                    <a:pt x="359664" y="719328"/>
                  </a:lnTo>
                  <a:lnTo>
                    <a:pt x="310861" y="716044"/>
                  </a:lnTo>
                  <a:lnTo>
                    <a:pt x="264054" y="706479"/>
                  </a:lnTo>
                  <a:lnTo>
                    <a:pt x="219670" y="691062"/>
                  </a:lnTo>
                  <a:lnTo>
                    <a:pt x="178138" y="670221"/>
                  </a:lnTo>
                  <a:lnTo>
                    <a:pt x="139887" y="644384"/>
                  </a:lnTo>
                  <a:lnTo>
                    <a:pt x="105346" y="613981"/>
                  </a:lnTo>
                  <a:lnTo>
                    <a:pt x="74943" y="579440"/>
                  </a:lnTo>
                  <a:lnTo>
                    <a:pt x="49106" y="541189"/>
                  </a:lnTo>
                  <a:lnTo>
                    <a:pt x="28265" y="499657"/>
                  </a:lnTo>
                  <a:lnTo>
                    <a:pt x="12848" y="455273"/>
                  </a:lnTo>
                  <a:lnTo>
                    <a:pt x="3283" y="408466"/>
                  </a:lnTo>
                  <a:lnTo>
                    <a:pt x="0" y="359664"/>
                  </a:lnTo>
                  <a:close/>
                </a:path>
              </a:pathLst>
            </a:custGeom>
            <a:ln w="76199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19900" y="4814315"/>
              <a:ext cx="683526" cy="68351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9147" y="4899659"/>
              <a:ext cx="528827" cy="52730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803135" y="1629155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359664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4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4" y="719328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8" y="359664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803135" y="1629155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0" y="359664"/>
                  </a:moveTo>
                  <a:lnTo>
                    <a:pt x="3283" y="310861"/>
                  </a:lnTo>
                  <a:lnTo>
                    <a:pt x="12848" y="264054"/>
                  </a:lnTo>
                  <a:lnTo>
                    <a:pt x="28265" y="219670"/>
                  </a:lnTo>
                  <a:lnTo>
                    <a:pt x="49106" y="178138"/>
                  </a:lnTo>
                  <a:lnTo>
                    <a:pt x="74943" y="139887"/>
                  </a:lnTo>
                  <a:lnTo>
                    <a:pt x="105346" y="105346"/>
                  </a:lnTo>
                  <a:lnTo>
                    <a:pt x="139887" y="74943"/>
                  </a:lnTo>
                  <a:lnTo>
                    <a:pt x="178138" y="49106"/>
                  </a:lnTo>
                  <a:lnTo>
                    <a:pt x="219670" y="28265"/>
                  </a:lnTo>
                  <a:lnTo>
                    <a:pt x="264054" y="12848"/>
                  </a:lnTo>
                  <a:lnTo>
                    <a:pt x="310861" y="3283"/>
                  </a:lnTo>
                  <a:lnTo>
                    <a:pt x="359664" y="0"/>
                  </a:lnTo>
                  <a:lnTo>
                    <a:pt x="408466" y="3283"/>
                  </a:lnTo>
                  <a:lnTo>
                    <a:pt x="455273" y="12848"/>
                  </a:lnTo>
                  <a:lnTo>
                    <a:pt x="499657" y="28265"/>
                  </a:lnTo>
                  <a:lnTo>
                    <a:pt x="541189" y="49106"/>
                  </a:lnTo>
                  <a:lnTo>
                    <a:pt x="579440" y="74943"/>
                  </a:lnTo>
                  <a:lnTo>
                    <a:pt x="613981" y="105346"/>
                  </a:lnTo>
                  <a:lnTo>
                    <a:pt x="644384" y="139887"/>
                  </a:lnTo>
                  <a:lnTo>
                    <a:pt x="670221" y="178138"/>
                  </a:lnTo>
                  <a:lnTo>
                    <a:pt x="691062" y="219670"/>
                  </a:lnTo>
                  <a:lnTo>
                    <a:pt x="706479" y="264054"/>
                  </a:lnTo>
                  <a:lnTo>
                    <a:pt x="716044" y="310861"/>
                  </a:lnTo>
                  <a:lnTo>
                    <a:pt x="719328" y="359664"/>
                  </a:lnTo>
                  <a:lnTo>
                    <a:pt x="716044" y="408466"/>
                  </a:lnTo>
                  <a:lnTo>
                    <a:pt x="706479" y="455273"/>
                  </a:lnTo>
                  <a:lnTo>
                    <a:pt x="691062" y="499657"/>
                  </a:lnTo>
                  <a:lnTo>
                    <a:pt x="670221" y="541189"/>
                  </a:lnTo>
                  <a:lnTo>
                    <a:pt x="644384" y="579440"/>
                  </a:lnTo>
                  <a:lnTo>
                    <a:pt x="613981" y="613981"/>
                  </a:lnTo>
                  <a:lnTo>
                    <a:pt x="579440" y="644384"/>
                  </a:lnTo>
                  <a:lnTo>
                    <a:pt x="541189" y="670221"/>
                  </a:lnTo>
                  <a:lnTo>
                    <a:pt x="499657" y="691062"/>
                  </a:lnTo>
                  <a:lnTo>
                    <a:pt x="455273" y="706479"/>
                  </a:lnTo>
                  <a:lnTo>
                    <a:pt x="408466" y="716044"/>
                  </a:lnTo>
                  <a:lnTo>
                    <a:pt x="359664" y="719328"/>
                  </a:lnTo>
                  <a:lnTo>
                    <a:pt x="310861" y="716044"/>
                  </a:lnTo>
                  <a:lnTo>
                    <a:pt x="264054" y="706479"/>
                  </a:lnTo>
                  <a:lnTo>
                    <a:pt x="219670" y="691062"/>
                  </a:lnTo>
                  <a:lnTo>
                    <a:pt x="178138" y="670221"/>
                  </a:lnTo>
                  <a:lnTo>
                    <a:pt x="139887" y="644384"/>
                  </a:lnTo>
                  <a:lnTo>
                    <a:pt x="105346" y="613981"/>
                  </a:lnTo>
                  <a:lnTo>
                    <a:pt x="74943" y="579440"/>
                  </a:lnTo>
                  <a:lnTo>
                    <a:pt x="49106" y="541189"/>
                  </a:lnTo>
                  <a:lnTo>
                    <a:pt x="28265" y="499657"/>
                  </a:lnTo>
                  <a:lnTo>
                    <a:pt x="12848" y="455273"/>
                  </a:lnTo>
                  <a:lnTo>
                    <a:pt x="3283" y="408466"/>
                  </a:lnTo>
                  <a:lnTo>
                    <a:pt x="0" y="359664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19900" y="1645919"/>
              <a:ext cx="683526" cy="6835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23532" y="1754123"/>
              <a:ext cx="480059" cy="48158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924939" y="1634185"/>
            <a:ext cx="123380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10">
                <a:latin typeface="Verdana"/>
                <a:cs typeface="Verdana"/>
              </a:rPr>
              <a:t>-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Autom</a:t>
            </a:r>
            <a:r>
              <a:rPr dirty="0" sz="1500" spc="40">
                <a:latin typeface="Verdana"/>
                <a:cs typeface="Verdana"/>
              </a:rPr>
              <a:t>o</a:t>
            </a:r>
            <a:r>
              <a:rPr dirty="0" sz="1500" spc="-15">
                <a:latin typeface="Verdana"/>
                <a:cs typeface="Verdana"/>
              </a:rPr>
              <a:t>triz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24939" y="2091944"/>
            <a:ext cx="29952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65">
                <a:latin typeface="Verdana"/>
                <a:cs typeface="Verdana"/>
              </a:rPr>
              <a:t>Beb</a:t>
            </a:r>
            <a:r>
              <a:rPr dirty="0" sz="1500" spc="20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d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h</a:t>
            </a:r>
            <a:r>
              <a:rPr dirty="0" sz="1500" spc="25">
                <a:latin typeface="Verdana"/>
                <a:cs typeface="Verdana"/>
              </a:rPr>
              <a:t>ó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60">
                <a:latin typeface="Verdana"/>
                <a:cs typeface="Verdana"/>
              </a:rPr>
              <a:t>g</a:t>
            </a:r>
            <a:r>
              <a:rPr dirty="0" sz="1500" spc="-15">
                <a:latin typeface="Verdana"/>
                <a:cs typeface="Verdana"/>
              </a:rPr>
              <a:t>arr</a:t>
            </a:r>
            <a:r>
              <a:rPr dirty="0" sz="1500" spc="-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24939" y="2549144"/>
            <a:ext cx="31896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50">
                <a:latin typeface="Verdana"/>
                <a:cs typeface="Verdana"/>
              </a:rPr>
              <a:t>Com</a:t>
            </a:r>
            <a:r>
              <a:rPr dirty="0" sz="1500" spc="45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r</a:t>
            </a:r>
            <a:r>
              <a:rPr dirty="0" sz="1500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io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-50">
                <a:latin typeface="Verdana"/>
                <a:cs typeface="Verdana"/>
              </a:rPr>
              <a:t>ay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20">
                <a:latin typeface="Verdana"/>
                <a:cs typeface="Verdana"/>
              </a:rPr>
              <a:t>rist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20">
                <a:latin typeface="Verdana"/>
                <a:cs typeface="Verdana"/>
              </a:rPr>
              <a:t>rist</a:t>
            </a:r>
            <a:r>
              <a:rPr dirty="0" sz="1500" spc="-20">
                <a:latin typeface="Verdana"/>
                <a:cs typeface="Verdana"/>
              </a:rPr>
              <a:t>a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24939" y="3006597"/>
            <a:ext cx="14255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20">
                <a:latin typeface="Verdana"/>
                <a:cs typeface="Verdana"/>
              </a:rPr>
              <a:t>Constru</a:t>
            </a:r>
            <a:r>
              <a:rPr dirty="0" sz="1500" spc="15">
                <a:latin typeface="Verdana"/>
                <a:cs typeface="Verdana"/>
              </a:rPr>
              <a:t>c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24939" y="3463797"/>
            <a:ext cx="13265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3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tróni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24939" y="3920997"/>
            <a:ext cx="31902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6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5">
                <a:latin typeface="Verdana"/>
                <a:cs typeface="Verdana"/>
              </a:rPr>
              <a:t>tr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 spc="45">
                <a:latin typeface="Verdana"/>
                <a:cs typeface="Verdana"/>
              </a:rPr>
              <a:t>im</a:t>
            </a:r>
            <a:r>
              <a:rPr dirty="0" sz="1500" spc="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sp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>
                <a:latin typeface="Verdana"/>
                <a:cs typeface="Verdana"/>
              </a:rPr>
              <a:t>tá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5">
                <a:latin typeface="Verdana"/>
                <a:cs typeface="Verdana"/>
              </a:rPr>
              <a:t>ulos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24939" y="4378579"/>
            <a:ext cx="14827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40">
                <a:latin typeface="Verdana"/>
                <a:cs typeface="Verdana"/>
              </a:rPr>
              <a:t>Farm</a:t>
            </a:r>
            <a:r>
              <a:rPr dirty="0" sz="1500" spc="15">
                <a:latin typeface="Verdana"/>
                <a:cs typeface="Verdana"/>
              </a:rPr>
              <a:t>acé</a:t>
            </a:r>
            <a:r>
              <a:rPr dirty="0" sz="1500" spc="20">
                <a:latin typeface="Verdana"/>
                <a:cs typeface="Verdana"/>
              </a:rPr>
              <a:t>uti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30">
                <a:latin typeface="Verdana"/>
                <a:cs typeface="Verdana"/>
              </a:rPr>
              <a:t>o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24939" y="4835779"/>
            <a:ext cx="15252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60">
                <a:latin typeface="Verdana"/>
                <a:cs typeface="Verdana"/>
              </a:rPr>
              <a:t>H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30">
                <a:latin typeface="Verdana"/>
                <a:cs typeface="Verdana"/>
              </a:rPr>
              <a:t>dro</a:t>
            </a:r>
            <a:r>
              <a:rPr dirty="0" sz="1500" spc="20">
                <a:latin typeface="Verdana"/>
                <a:cs typeface="Verdana"/>
              </a:rPr>
              <a:t>c</a:t>
            </a:r>
            <a:r>
              <a:rPr dirty="0" sz="1500" spc="5">
                <a:latin typeface="Verdana"/>
                <a:cs typeface="Verdana"/>
              </a:rPr>
              <a:t>arb</a:t>
            </a:r>
            <a:r>
              <a:rPr dirty="0" sz="1500" spc="15">
                <a:latin typeface="Verdana"/>
                <a:cs typeface="Verdana"/>
              </a:rPr>
              <a:t>ur</a:t>
            </a:r>
            <a:r>
              <a:rPr dirty="0" sz="1500" spc="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24939" y="5292674"/>
            <a:ext cx="236982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30">
                <a:latin typeface="Verdana"/>
                <a:cs typeface="Verdana"/>
              </a:rPr>
              <a:t>Hote</a:t>
            </a:r>
            <a:r>
              <a:rPr dirty="0" sz="1500" spc="20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20">
                <a:latin typeface="Verdana"/>
                <a:cs typeface="Verdana"/>
              </a:rPr>
              <a:t>ría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al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>
                <a:latin typeface="Verdana"/>
                <a:cs typeface="Verdana"/>
              </a:rPr>
              <a:t>jami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40">
                <a:latin typeface="Verdana"/>
                <a:cs typeface="Verdana"/>
              </a:rPr>
              <a:t>nt</a:t>
            </a:r>
            <a:r>
              <a:rPr dirty="0" sz="1500" spc="30">
                <a:latin typeface="Verdana"/>
                <a:cs typeface="Verdana"/>
              </a:rPr>
              <a:t>o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94726" y="1585340"/>
            <a:ext cx="22155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45">
                <a:latin typeface="Verdana"/>
                <a:cs typeface="Verdana"/>
              </a:rPr>
              <a:t>L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55">
                <a:latin typeface="Verdana"/>
                <a:cs typeface="Verdana"/>
              </a:rPr>
              <a:t>g</a:t>
            </a:r>
            <a:r>
              <a:rPr dirty="0" sz="1500" spc="30">
                <a:latin typeface="Verdana"/>
                <a:cs typeface="Verdana"/>
              </a:rPr>
              <a:t>í</a:t>
            </a:r>
            <a:r>
              <a:rPr dirty="0" sz="1500" spc="-15">
                <a:latin typeface="Verdana"/>
                <a:cs typeface="Verdana"/>
              </a:rPr>
              <a:t>sti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tra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">
                <a:latin typeface="Verdana"/>
                <a:cs typeface="Verdana"/>
              </a:rPr>
              <a:t>spo</a:t>
            </a:r>
            <a:r>
              <a:rPr dirty="0" sz="1500">
                <a:latin typeface="Verdana"/>
                <a:cs typeface="Verdana"/>
              </a:rPr>
              <a:t>r</a:t>
            </a:r>
            <a:r>
              <a:rPr dirty="0" sz="1500" spc="15">
                <a:latin typeface="Verdana"/>
                <a:cs typeface="Verdana"/>
              </a:rPr>
              <a:t>te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94726" y="2042540"/>
            <a:ext cx="13042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45">
                <a:latin typeface="Verdana"/>
                <a:cs typeface="Verdana"/>
              </a:rPr>
              <a:t>Met</a:t>
            </a:r>
            <a:r>
              <a:rPr dirty="0" sz="1500" spc="50">
                <a:latin typeface="Verdana"/>
                <a:cs typeface="Verdana"/>
              </a:rPr>
              <a:t>a</a:t>
            </a:r>
            <a:r>
              <a:rPr dirty="0" sz="1500" spc="25">
                <a:latin typeface="Verdana"/>
                <a:cs typeface="Verdana"/>
              </a:rPr>
              <a:t>lúrg</a:t>
            </a:r>
            <a:r>
              <a:rPr dirty="0" sz="1500" spc="25">
                <a:latin typeface="Verdana"/>
                <a:cs typeface="Verdana"/>
              </a:rPr>
              <a:t>ico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94726" y="2500121"/>
            <a:ext cx="24663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75">
                <a:latin typeface="Verdana"/>
                <a:cs typeface="Verdana"/>
              </a:rPr>
              <a:t>Pa</a:t>
            </a:r>
            <a:r>
              <a:rPr dirty="0" sz="1500" spc="50">
                <a:latin typeface="Verdana"/>
                <a:cs typeface="Verdana"/>
              </a:rPr>
              <a:t>qu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25">
                <a:latin typeface="Verdana"/>
                <a:cs typeface="Verdana"/>
              </a:rPr>
              <a:t>ría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40">
                <a:latin typeface="Verdana"/>
                <a:cs typeface="Verdana"/>
              </a:rPr>
              <a:t>saje</a:t>
            </a:r>
            <a:r>
              <a:rPr dirty="0" sz="1500" spc="-25">
                <a:latin typeface="Verdana"/>
                <a:cs typeface="Verdana"/>
              </a:rPr>
              <a:t>ría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94726" y="2957321"/>
            <a:ext cx="25742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110">
                <a:latin typeface="Verdana"/>
                <a:cs typeface="Verdana"/>
              </a:rPr>
              <a:t>P</a:t>
            </a:r>
            <a:r>
              <a:rPr dirty="0" sz="1500" spc="55">
                <a:latin typeface="Verdana"/>
                <a:cs typeface="Verdana"/>
              </a:rPr>
              <a:t>l</a:t>
            </a:r>
            <a:r>
              <a:rPr dirty="0" sz="1500">
                <a:latin typeface="Verdana"/>
                <a:cs typeface="Verdana"/>
              </a:rPr>
              <a:t>at</a:t>
            </a:r>
            <a:r>
              <a:rPr dirty="0" sz="1500" spc="-5">
                <a:latin typeface="Verdana"/>
                <a:cs typeface="Verdana"/>
              </a:rPr>
              <a:t>af</a:t>
            </a:r>
            <a:r>
              <a:rPr dirty="0" sz="1500" spc="-15">
                <a:latin typeface="Verdana"/>
                <a:cs typeface="Verdana"/>
              </a:rPr>
              <a:t>o</a:t>
            </a:r>
            <a:r>
              <a:rPr dirty="0" sz="1500" spc="25">
                <a:latin typeface="Verdana"/>
                <a:cs typeface="Verdana"/>
              </a:rPr>
              <a:t>rma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30">
                <a:latin typeface="Verdana"/>
                <a:cs typeface="Verdana"/>
              </a:rPr>
              <a:t>lóg</a:t>
            </a:r>
            <a:r>
              <a:rPr dirty="0" sz="1500" spc="20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35">
                <a:latin typeface="Verdana"/>
                <a:cs typeface="Verdana"/>
              </a:rPr>
              <a:t>as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94726" y="3414521"/>
            <a:ext cx="11798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105">
                <a:latin typeface="Verdana"/>
                <a:cs typeface="Verdana"/>
              </a:rPr>
              <a:t>Pub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0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d</a:t>
            </a:r>
            <a:r>
              <a:rPr dirty="0" sz="1500" spc="30">
                <a:latin typeface="Verdana"/>
                <a:cs typeface="Verdana"/>
              </a:rPr>
              <a:t>ad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94726" y="3871976"/>
            <a:ext cx="30422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40">
                <a:latin typeface="Verdana"/>
                <a:cs typeface="Verdana"/>
              </a:rPr>
              <a:t>e</a:t>
            </a:r>
            <a:r>
              <a:rPr dirty="0" sz="1500" spc="35">
                <a:latin typeface="Verdana"/>
                <a:cs typeface="Verdana"/>
              </a:rPr>
              <a:t>gur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-45">
                <a:latin typeface="Verdana"/>
                <a:cs typeface="Verdana"/>
              </a:rPr>
              <a:t>rvi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fin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-5">
                <a:latin typeface="Verdana"/>
                <a:cs typeface="Verdana"/>
              </a:rPr>
              <a:t>r</a:t>
            </a:r>
            <a:r>
              <a:rPr dirty="0" sz="1500" spc="-1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94726" y="4329176"/>
            <a:ext cx="22713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40">
                <a:latin typeface="Verdana"/>
                <a:cs typeface="Verdana"/>
              </a:rPr>
              <a:t>e</a:t>
            </a:r>
            <a:r>
              <a:rPr dirty="0" sz="1500" spc="-45">
                <a:latin typeface="Verdana"/>
                <a:cs typeface="Verdana"/>
              </a:rPr>
              <a:t>rvi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50">
                <a:latin typeface="Verdana"/>
                <a:cs typeface="Verdana"/>
              </a:rPr>
              <a:t>b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-20">
                <a:latin typeface="Verdana"/>
                <a:cs typeface="Verdana"/>
              </a:rPr>
              <a:t>liar</a:t>
            </a:r>
            <a:r>
              <a:rPr dirty="0" sz="1500" spc="-25">
                <a:latin typeface="Verdana"/>
                <a:cs typeface="Verdana"/>
              </a:rPr>
              <a:t>i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94726" y="4786071"/>
            <a:ext cx="318897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-45">
                <a:latin typeface="Verdana"/>
                <a:cs typeface="Verdana"/>
              </a:rPr>
              <a:t>Se</a:t>
            </a:r>
            <a:r>
              <a:rPr dirty="0" sz="1500" spc="-5">
                <a:latin typeface="Verdana"/>
                <a:cs typeface="Verdana"/>
              </a:rPr>
              <a:t>rvici</a:t>
            </a:r>
            <a:r>
              <a:rPr dirty="0" sz="1500" spc="-1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priva</a:t>
            </a:r>
            <a:r>
              <a:rPr dirty="0" sz="1500" spc="5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70">
                <a:latin typeface="Verdana"/>
                <a:cs typeface="Verdana"/>
              </a:rPr>
              <a:t>du</a:t>
            </a:r>
            <a:r>
              <a:rPr dirty="0" sz="1500" spc="50">
                <a:latin typeface="Verdana"/>
                <a:cs typeface="Verdana"/>
              </a:rPr>
              <a:t>c</a:t>
            </a:r>
            <a:r>
              <a:rPr dirty="0" sz="1500" spc="15">
                <a:latin typeface="Verdana"/>
                <a:cs typeface="Verdana"/>
              </a:rPr>
              <a:t>aci</a:t>
            </a:r>
            <a:r>
              <a:rPr dirty="0" sz="1500" spc="10">
                <a:latin typeface="Verdana"/>
                <a:cs typeface="Verdana"/>
              </a:rPr>
              <a:t>ó</a:t>
            </a:r>
            <a:r>
              <a:rPr dirty="0" sz="1500" spc="65">
                <a:latin typeface="Verdana"/>
                <a:cs typeface="Verdana"/>
              </a:rPr>
              <a:t>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094726" y="5243829"/>
            <a:ext cx="27038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70" b="1">
                <a:solidFill>
                  <a:srgbClr val="9F1F40"/>
                </a:solidFill>
                <a:latin typeface="Tahoma"/>
                <a:cs typeface="Tahoma"/>
              </a:rPr>
              <a:t>-</a:t>
            </a:r>
            <a:r>
              <a:rPr dirty="0" sz="1500" spc="-25" b="1">
                <a:solidFill>
                  <a:srgbClr val="9F1F40"/>
                </a:solidFill>
                <a:latin typeface="Tahoma"/>
                <a:cs typeface="Tahoma"/>
              </a:rPr>
              <a:t> 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40">
                <a:latin typeface="Verdana"/>
                <a:cs typeface="Verdana"/>
              </a:rPr>
              <a:t>e</a:t>
            </a:r>
            <a:r>
              <a:rPr dirty="0" sz="1500" spc="-45">
                <a:latin typeface="Verdana"/>
                <a:cs typeface="Verdana"/>
              </a:rPr>
              <a:t>rvi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pri</a:t>
            </a:r>
            <a:r>
              <a:rPr dirty="0" sz="1500" spc="-50">
                <a:latin typeface="Verdana"/>
                <a:cs typeface="Verdana"/>
              </a:rPr>
              <a:t>va</a:t>
            </a:r>
            <a:r>
              <a:rPr dirty="0" sz="1500" spc="20">
                <a:latin typeface="Verdana"/>
                <a:cs typeface="Verdana"/>
              </a:rPr>
              <a:t>dos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sal</a:t>
            </a:r>
            <a:r>
              <a:rPr dirty="0" sz="1500" spc="70">
                <a:latin typeface="Verdana"/>
                <a:cs typeface="Verdana"/>
              </a:rPr>
              <a:t>ud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831320" cy="6858000"/>
            <a:chOff x="0" y="0"/>
            <a:chExt cx="11831320" cy="6858000"/>
          </a:xfrm>
        </p:grpSpPr>
        <p:sp>
          <p:nvSpPr>
            <p:cNvPr id="3" name="object 3"/>
            <p:cNvSpPr/>
            <p:nvPr/>
          </p:nvSpPr>
          <p:spPr>
            <a:xfrm>
              <a:off x="6382512" y="137007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8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5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82512" y="137007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9943" y="1397495"/>
              <a:ext cx="1023378" cy="102337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58430" y="3228543"/>
            <a:ext cx="313436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90">
                <a:latin typeface="Verdana"/>
                <a:cs typeface="Verdana"/>
              </a:rPr>
              <a:t>Pé</a:t>
            </a:r>
            <a:r>
              <a:rPr dirty="0" sz="1500" spc="20">
                <a:latin typeface="Verdana"/>
                <a:cs typeface="Verdana"/>
              </a:rPr>
              <a:t>rdida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20">
                <a:latin typeface="Verdana"/>
                <a:cs typeface="Verdana"/>
              </a:rPr>
              <a:t>stím</a:t>
            </a:r>
            <a:r>
              <a:rPr dirty="0" sz="1500" spc="25">
                <a:latin typeface="Verdana"/>
                <a:cs typeface="Verdana"/>
              </a:rPr>
              <a:t>ul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30">
                <a:latin typeface="Verdana"/>
                <a:cs typeface="Verdana"/>
              </a:rPr>
              <a:t>f</a:t>
            </a:r>
            <a:r>
              <a:rPr dirty="0" sz="1500">
                <a:latin typeface="Verdana"/>
                <a:cs typeface="Verdana"/>
              </a:rPr>
              <a:t>is</a:t>
            </a:r>
            <a:r>
              <a:rPr dirty="0" sz="1500" spc="-5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al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así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80">
                <a:latin typeface="Verdana"/>
                <a:cs typeface="Verdana"/>
              </a:rPr>
              <a:t>d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55">
                <a:latin typeface="Verdana"/>
                <a:cs typeface="Verdana"/>
              </a:rPr>
              <a:t>g</a:t>
            </a:r>
            <a:r>
              <a:rPr dirty="0" sz="1500" spc="30">
                <a:latin typeface="Verdana"/>
                <a:cs typeface="Verdana"/>
              </a:rPr>
              <a:t>í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pr</a:t>
            </a:r>
            <a:r>
              <a:rPr dirty="0" sz="1500" spc="25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fere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 spc="-65">
                <a:latin typeface="Verdana"/>
                <a:cs typeface="Verdana"/>
              </a:rPr>
              <a:t>tes.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5977" y="1430528"/>
            <a:ext cx="36315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20">
                <a:latin typeface="Verdana"/>
                <a:cs typeface="Verdana"/>
              </a:rPr>
              <a:t>Uso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80">
                <a:latin typeface="Verdana"/>
                <a:cs typeface="Verdana"/>
              </a:rPr>
              <a:t>d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p</a:t>
            </a:r>
            <a:r>
              <a:rPr dirty="0" sz="1500" spc="25">
                <a:latin typeface="Verdana"/>
                <a:cs typeface="Verdana"/>
              </a:rPr>
              <a:t>l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pri</a:t>
            </a:r>
            <a:r>
              <a:rPr dirty="0" sz="1500" spc="-50">
                <a:latin typeface="Verdana"/>
                <a:cs typeface="Verdana"/>
              </a:rPr>
              <a:t>va</a:t>
            </a:r>
            <a:r>
              <a:rPr dirty="0" sz="1500" spc="20">
                <a:latin typeface="Verdana"/>
                <a:cs typeface="Verdana"/>
              </a:rPr>
              <a:t>dos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p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sione</a:t>
            </a:r>
            <a:r>
              <a:rPr dirty="0" sz="1500" spc="-5">
                <a:latin typeface="Verdana"/>
                <a:cs typeface="Verdana"/>
              </a:rPr>
              <a:t>s</a:t>
            </a:r>
            <a:r>
              <a:rPr dirty="0" sz="1500" spc="-225">
                <a:latin typeface="Verdana"/>
                <a:cs typeface="Verdana"/>
              </a:rPr>
              <a:t>,  </a:t>
            </a:r>
            <a:r>
              <a:rPr dirty="0" sz="1500" spc="5">
                <a:latin typeface="Verdana"/>
                <a:cs typeface="Verdana"/>
              </a:rPr>
              <a:t>asimilados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-45">
                <a:latin typeface="Verdana"/>
                <a:cs typeface="Verdana"/>
              </a:rPr>
              <a:t>salarios,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subcontratación </a:t>
            </a:r>
            <a:r>
              <a:rPr dirty="0" sz="1500" spc="-51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35">
                <a:latin typeface="Verdana"/>
                <a:cs typeface="Verdana"/>
              </a:rPr>
              <a:t>RESIC</a:t>
            </a:r>
            <a:r>
              <a:rPr dirty="0" sz="1500" spc="75">
                <a:latin typeface="Verdana"/>
                <a:cs typeface="Verdana"/>
              </a:rPr>
              <a:t>O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30">
                <a:latin typeface="Verdana"/>
                <a:cs typeface="Verdana"/>
              </a:rPr>
              <a:t>ra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va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5">
                <a:latin typeface="Verdana"/>
                <a:cs typeface="Verdana"/>
              </a:rPr>
              <a:t>rrecto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45">
                <a:latin typeface="Verdana"/>
                <a:cs typeface="Verdana"/>
              </a:rPr>
              <a:t>go 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25">
                <a:latin typeface="Verdana"/>
                <a:cs typeface="Verdana"/>
              </a:rPr>
              <a:t>ó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-125">
                <a:latin typeface="Verdana"/>
                <a:cs typeface="Verdana"/>
              </a:rPr>
              <a:t>a.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510" y="800480"/>
            <a:ext cx="682688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0" b="1">
                <a:latin typeface="Tahoma"/>
                <a:cs typeface="Tahoma"/>
              </a:rPr>
              <a:t>Los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40" b="1">
                <a:latin typeface="Tahoma"/>
                <a:cs typeface="Tahoma"/>
              </a:rPr>
              <a:t>principales</a:t>
            </a:r>
            <a:r>
              <a:rPr dirty="0" sz="1500" spc="5" b="1">
                <a:latin typeface="Tahoma"/>
                <a:cs typeface="Tahoma"/>
              </a:rPr>
              <a:t> </a:t>
            </a:r>
            <a:r>
              <a:rPr dirty="0" sz="1500" spc="60" b="1">
                <a:latin typeface="Tahoma"/>
                <a:cs typeface="Tahoma"/>
              </a:rPr>
              <a:t>conceptos</a:t>
            </a:r>
            <a:r>
              <a:rPr dirty="0" sz="1500" spc="2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y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60" b="1">
                <a:latin typeface="Tahoma"/>
                <a:cs typeface="Tahoma"/>
              </a:rPr>
              <a:t>conductas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objeto</a:t>
            </a:r>
            <a:r>
              <a:rPr dirty="0" sz="1500" spc="10" b="1">
                <a:latin typeface="Tahoma"/>
                <a:cs typeface="Tahoma"/>
              </a:rPr>
              <a:t> </a:t>
            </a:r>
            <a:r>
              <a:rPr dirty="0" sz="1500" spc="70" b="1">
                <a:latin typeface="Tahoma"/>
                <a:cs typeface="Tahoma"/>
              </a:rPr>
              <a:t>de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fiscalización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b="1">
                <a:latin typeface="Tahoma"/>
                <a:cs typeface="Tahoma"/>
              </a:rPr>
              <a:t>serán: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20593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Fisc</a:t>
            </a:r>
            <a:r>
              <a:rPr dirty="0" u="heavy" spc="75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liza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c</a:t>
            </a: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ión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45008" y="1331975"/>
            <a:ext cx="7086600" cy="4247515"/>
            <a:chOff x="445008" y="1331975"/>
            <a:chExt cx="7086600" cy="4247515"/>
          </a:xfrm>
        </p:grpSpPr>
        <p:sp>
          <p:nvSpPr>
            <p:cNvPr id="11" name="object 11"/>
            <p:cNvSpPr/>
            <p:nvPr/>
          </p:nvSpPr>
          <p:spPr>
            <a:xfrm>
              <a:off x="483108" y="137007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83" y="2208"/>
                  </a:lnTo>
                  <a:lnTo>
                    <a:pt x="443146" y="8706"/>
                  </a:lnTo>
                  <a:lnTo>
                    <a:pt x="396636" y="19302"/>
                  </a:lnTo>
                  <a:lnTo>
                    <a:pt x="351745" y="33806"/>
                  </a:lnTo>
                  <a:lnTo>
                    <a:pt x="308663" y="52026"/>
                  </a:lnTo>
                  <a:lnTo>
                    <a:pt x="267580" y="73772"/>
                  </a:lnTo>
                  <a:lnTo>
                    <a:pt x="228688" y="98854"/>
                  </a:lnTo>
                  <a:lnTo>
                    <a:pt x="192177" y="127079"/>
                  </a:lnTo>
                  <a:lnTo>
                    <a:pt x="158238" y="158257"/>
                  </a:lnTo>
                  <a:lnTo>
                    <a:pt x="127062" y="192198"/>
                  </a:lnTo>
                  <a:lnTo>
                    <a:pt x="98840" y="228710"/>
                  </a:lnTo>
                  <a:lnTo>
                    <a:pt x="73761" y="267603"/>
                  </a:lnTo>
                  <a:lnTo>
                    <a:pt x="52018" y="308685"/>
                  </a:lnTo>
                  <a:lnTo>
                    <a:pt x="33800" y="351765"/>
                  </a:lnTo>
                  <a:lnTo>
                    <a:pt x="19298" y="396654"/>
                  </a:lnTo>
                  <a:lnTo>
                    <a:pt x="8704" y="443159"/>
                  </a:lnTo>
                  <a:lnTo>
                    <a:pt x="2207" y="491091"/>
                  </a:lnTo>
                  <a:lnTo>
                    <a:pt x="0" y="540258"/>
                  </a:lnTo>
                  <a:lnTo>
                    <a:pt x="2207" y="589424"/>
                  </a:lnTo>
                  <a:lnTo>
                    <a:pt x="8704" y="637356"/>
                  </a:lnTo>
                  <a:lnTo>
                    <a:pt x="19298" y="683861"/>
                  </a:lnTo>
                  <a:lnTo>
                    <a:pt x="33800" y="728750"/>
                  </a:lnTo>
                  <a:lnTo>
                    <a:pt x="52018" y="771830"/>
                  </a:lnTo>
                  <a:lnTo>
                    <a:pt x="73761" y="812912"/>
                  </a:lnTo>
                  <a:lnTo>
                    <a:pt x="98840" y="851805"/>
                  </a:lnTo>
                  <a:lnTo>
                    <a:pt x="127062" y="888317"/>
                  </a:lnTo>
                  <a:lnTo>
                    <a:pt x="158238" y="922258"/>
                  </a:lnTo>
                  <a:lnTo>
                    <a:pt x="192177" y="953436"/>
                  </a:lnTo>
                  <a:lnTo>
                    <a:pt x="228688" y="981661"/>
                  </a:lnTo>
                  <a:lnTo>
                    <a:pt x="267580" y="1006743"/>
                  </a:lnTo>
                  <a:lnTo>
                    <a:pt x="308663" y="1028489"/>
                  </a:lnTo>
                  <a:lnTo>
                    <a:pt x="351745" y="1046709"/>
                  </a:lnTo>
                  <a:lnTo>
                    <a:pt x="396636" y="1061213"/>
                  </a:lnTo>
                  <a:lnTo>
                    <a:pt x="443146" y="1071809"/>
                  </a:lnTo>
                  <a:lnTo>
                    <a:pt x="491083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3108" y="137007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1397495"/>
              <a:ext cx="1023378" cy="102337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83108" y="2915411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83" y="2208"/>
                  </a:lnTo>
                  <a:lnTo>
                    <a:pt x="443146" y="8706"/>
                  </a:lnTo>
                  <a:lnTo>
                    <a:pt x="396636" y="19302"/>
                  </a:lnTo>
                  <a:lnTo>
                    <a:pt x="351745" y="33806"/>
                  </a:lnTo>
                  <a:lnTo>
                    <a:pt x="308663" y="52026"/>
                  </a:lnTo>
                  <a:lnTo>
                    <a:pt x="267580" y="73772"/>
                  </a:lnTo>
                  <a:lnTo>
                    <a:pt x="228688" y="98854"/>
                  </a:lnTo>
                  <a:lnTo>
                    <a:pt x="192177" y="127079"/>
                  </a:lnTo>
                  <a:lnTo>
                    <a:pt x="158238" y="158257"/>
                  </a:lnTo>
                  <a:lnTo>
                    <a:pt x="127062" y="192198"/>
                  </a:lnTo>
                  <a:lnTo>
                    <a:pt x="98840" y="228710"/>
                  </a:lnTo>
                  <a:lnTo>
                    <a:pt x="73761" y="267603"/>
                  </a:lnTo>
                  <a:lnTo>
                    <a:pt x="52018" y="308685"/>
                  </a:lnTo>
                  <a:lnTo>
                    <a:pt x="33800" y="351765"/>
                  </a:lnTo>
                  <a:lnTo>
                    <a:pt x="19298" y="396654"/>
                  </a:lnTo>
                  <a:lnTo>
                    <a:pt x="8704" y="443159"/>
                  </a:lnTo>
                  <a:lnTo>
                    <a:pt x="2207" y="491091"/>
                  </a:lnTo>
                  <a:lnTo>
                    <a:pt x="0" y="540258"/>
                  </a:lnTo>
                  <a:lnTo>
                    <a:pt x="2207" y="589424"/>
                  </a:lnTo>
                  <a:lnTo>
                    <a:pt x="8704" y="637356"/>
                  </a:lnTo>
                  <a:lnTo>
                    <a:pt x="19298" y="683861"/>
                  </a:lnTo>
                  <a:lnTo>
                    <a:pt x="33800" y="728750"/>
                  </a:lnTo>
                  <a:lnTo>
                    <a:pt x="52018" y="771830"/>
                  </a:lnTo>
                  <a:lnTo>
                    <a:pt x="73761" y="812912"/>
                  </a:lnTo>
                  <a:lnTo>
                    <a:pt x="98840" y="851805"/>
                  </a:lnTo>
                  <a:lnTo>
                    <a:pt x="127062" y="888317"/>
                  </a:lnTo>
                  <a:lnTo>
                    <a:pt x="158238" y="922258"/>
                  </a:lnTo>
                  <a:lnTo>
                    <a:pt x="192177" y="953436"/>
                  </a:lnTo>
                  <a:lnTo>
                    <a:pt x="228688" y="981661"/>
                  </a:lnTo>
                  <a:lnTo>
                    <a:pt x="267580" y="1006743"/>
                  </a:lnTo>
                  <a:lnTo>
                    <a:pt x="308663" y="1028489"/>
                  </a:lnTo>
                  <a:lnTo>
                    <a:pt x="351745" y="1046709"/>
                  </a:lnTo>
                  <a:lnTo>
                    <a:pt x="396636" y="1061213"/>
                  </a:lnTo>
                  <a:lnTo>
                    <a:pt x="443146" y="1071809"/>
                  </a:lnTo>
                  <a:lnTo>
                    <a:pt x="491083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3108" y="2915411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2942831"/>
              <a:ext cx="1023378" cy="10233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64" y="3066287"/>
              <a:ext cx="792480" cy="7924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3588" y="4460747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83" y="2208"/>
                  </a:lnTo>
                  <a:lnTo>
                    <a:pt x="443146" y="8706"/>
                  </a:lnTo>
                  <a:lnTo>
                    <a:pt x="396636" y="19302"/>
                  </a:lnTo>
                  <a:lnTo>
                    <a:pt x="351745" y="33806"/>
                  </a:lnTo>
                  <a:lnTo>
                    <a:pt x="308663" y="52026"/>
                  </a:lnTo>
                  <a:lnTo>
                    <a:pt x="267580" y="73772"/>
                  </a:lnTo>
                  <a:lnTo>
                    <a:pt x="228688" y="98854"/>
                  </a:lnTo>
                  <a:lnTo>
                    <a:pt x="192177" y="127079"/>
                  </a:lnTo>
                  <a:lnTo>
                    <a:pt x="158238" y="158257"/>
                  </a:lnTo>
                  <a:lnTo>
                    <a:pt x="127062" y="192198"/>
                  </a:lnTo>
                  <a:lnTo>
                    <a:pt x="98840" y="228710"/>
                  </a:lnTo>
                  <a:lnTo>
                    <a:pt x="73761" y="267603"/>
                  </a:lnTo>
                  <a:lnTo>
                    <a:pt x="52018" y="308685"/>
                  </a:lnTo>
                  <a:lnTo>
                    <a:pt x="33800" y="351765"/>
                  </a:lnTo>
                  <a:lnTo>
                    <a:pt x="19298" y="396654"/>
                  </a:lnTo>
                  <a:lnTo>
                    <a:pt x="8704" y="443159"/>
                  </a:lnTo>
                  <a:lnTo>
                    <a:pt x="2207" y="491091"/>
                  </a:lnTo>
                  <a:lnTo>
                    <a:pt x="0" y="540257"/>
                  </a:lnTo>
                  <a:lnTo>
                    <a:pt x="2207" y="589424"/>
                  </a:lnTo>
                  <a:lnTo>
                    <a:pt x="8704" y="637356"/>
                  </a:lnTo>
                  <a:lnTo>
                    <a:pt x="19298" y="683861"/>
                  </a:lnTo>
                  <a:lnTo>
                    <a:pt x="33800" y="728750"/>
                  </a:lnTo>
                  <a:lnTo>
                    <a:pt x="52018" y="771830"/>
                  </a:lnTo>
                  <a:lnTo>
                    <a:pt x="73761" y="812912"/>
                  </a:lnTo>
                  <a:lnTo>
                    <a:pt x="98840" y="851805"/>
                  </a:lnTo>
                  <a:lnTo>
                    <a:pt x="127062" y="888317"/>
                  </a:lnTo>
                  <a:lnTo>
                    <a:pt x="158238" y="922258"/>
                  </a:lnTo>
                  <a:lnTo>
                    <a:pt x="192177" y="953436"/>
                  </a:lnTo>
                  <a:lnTo>
                    <a:pt x="228688" y="981661"/>
                  </a:lnTo>
                  <a:lnTo>
                    <a:pt x="267580" y="1006743"/>
                  </a:lnTo>
                  <a:lnTo>
                    <a:pt x="308663" y="1028489"/>
                  </a:lnTo>
                  <a:lnTo>
                    <a:pt x="351745" y="1046709"/>
                  </a:lnTo>
                  <a:lnTo>
                    <a:pt x="396636" y="1061213"/>
                  </a:lnTo>
                  <a:lnTo>
                    <a:pt x="443146" y="1071809"/>
                  </a:lnTo>
                  <a:lnTo>
                    <a:pt x="491083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7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13588" y="4460747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7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7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7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0" y="4488167"/>
              <a:ext cx="1023378" cy="102337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82511" y="2916936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8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5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82511" y="2916936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943" y="2944355"/>
              <a:ext cx="1023378" cy="102337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6143" y="3012947"/>
              <a:ext cx="873251" cy="8717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54140" y="1507235"/>
              <a:ext cx="937260" cy="7924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12992" y="4460747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7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5" y="540257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412992" y="4460747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7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7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7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0423" y="4488167"/>
              <a:ext cx="1023378" cy="102337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0819" y="4529327"/>
              <a:ext cx="871727" cy="87172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855977" y="2994152"/>
            <a:ext cx="3644900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20">
                <a:latin typeface="Verdana"/>
                <a:cs typeface="Verdana"/>
              </a:rPr>
              <a:t>Re</a:t>
            </a:r>
            <a:r>
              <a:rPr dirty="0" sz="1500" spc="25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stru</a:t>
            </a:r>
            <a:r>
              <a:rPr dirty="0" sz="1500">
                <a:latin typeface="Verdana"/>
                <a:cs typeface="Verdana"/>
              </a:rPr>
              <a:t>c</a:t>
            </a:r>
            <a:r>
              <a:rPr dirty="0" sz="1500" spc="-5">
                <a:latin typeface="Verdana"/>
                <a:cs typeface="Verdana"/>
              </a:rPr>
              <a:t>turas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40">
                <a:latin typeface="Verdana"/>
                <a:cs typeface="Verdana"/>
              </a:rPr>
              <a:t>c</a:t>
            </a:r>
            <a:r>
              <a:rPr dirty="0" sz="1500" spc="45">
                <a:latin typeface="Verdana"/>
                <a:cs typeface="Verdana"/>
              </a:rPr>
              <a:t>o</a:t>
            </a:r>
            <a:r>
              <a:rPr dirty="0" sz="1500">
                <a:latin typeface="Verdana"/>
                <a:cs typeface="Verdana"/>
              </a:rPr>
              <a:t>rporati</a:t>
            </a:r>
            <a:r>
              <a:rPr dirty="0" sz="1500" spc="-50">
                <a:latin typeface="Verdana"/>
                <a:cs typeface="Verdana"/>
              </a:rPr>
              <a:t>va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fect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">
                <a:latin typeface="Verdana"/>
                <a:cs typeface="Verdana"/>
              </a:rPr>
              <a:t>s</a:t>
            </a:r>
            <a:r>
              <a:rPr dirty="0" sz="1500" spc="-5">
                <a:latin typeface="Verdana"/>
                <a:cs typeface="Verdana"/>
              </a:rPr>
              <a:t>c</a:t>
            </a:r>
            <a:r>
              <a:rPr dirty="0" sz="1500" spc="-25">
                <a:latin typeface="Verdana"/>
                <a:cs typeface="Verdana"/>
              </a:rPr>
              <a:t>is</a:t>
            </a:r>
            <a:r>
              <a:rPr dirty="0" sz="1500" spc="-15">
                <a:latin typeface="Verdana"/>
                <a:cs typeface="Verdana"/>
              </a:rPr>
              <a:t>i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40">
                <a:latin typeface="Verdana"/>
                <a:cs typeface="Verdana"/>
              </a:rPr>
              <a:t>s,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f</a:t>
            </a:r>
            <a:r>
              <a:rPr dirty="0" sz="1500" spc="15">
                <a:latin typeface="Verdana"/>
                <a:cs typeface="Verdana"/>
              </a:rPr>
              <a:t>u</a:t>
            </a:r>
            <a:r>
              <a:rPr dirty="0" sz="1500" spc="10">
                <a:latin typeface="Verdana"/>
                <a:cs typeface="Verdana"/>
              </a:rPr>
              <a:t>sion</a:t>
            </a:r>
            <a:r>
              <a:rPr dirty="0" sz="1500" spc="15">
                <a:latin typeface="Verdana"/>
                <a:cs typeface="Verdana"/>
              </a:rPr>
              <a:t>e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stru</a:t>
            </a:r>
            <a:r>
              <a:rPr dirty="0" sz="1500">
                <a:latin typeface="Verdana"/>
                <a:cs typeface="Verdana"/>
              </a:rPr>
              <a:t>c</a:t>
            </a:r>
            <a:r>
              <a:rPr dirty="0" sz="1500" spc="-5">
                <a:latin typeface="Verdana"/>
                <a:cs typeface="Verdana"/>
              </a:rPr>
              <a:t>turas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>
                <a:latin typeface="Verdana"/>
                <a:cs typeface="Verdana"/>
              </a:rPr>
              <a:t>rna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ion</a:t>
            </a:r>
            <a:r>
              <a:rPr dirty="0" sz="1500" spc="-5">
                <a:latin typeface="Verdana"/>
                <a:cs typeface="Verdana"/>
              </a:rPr>
              <a:t>al</a:t>
            </a:r>
            <a:r>
              <a:rPr dirty="0" sz="1500" spc="-20">
                <a:latin typeface="Verdana"/>
                <a:cs typeface="Verdana"/>
              </a:rPr>
              <a:t>e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60550" y="4712970"/>
            <a:ext cx="3278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10">
                <a:latin typeface="Verdana"/>
                <a:cs typeface="Verdana"/>
              </a:rPr>
              <a:t>Enajenaciones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acciones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otros </a:t>
            </a:r>
            <a:r>
              <a:rPr dirty="0" sz="1500" spc="-509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intangibles.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58430" y="1542669"/>
            <a:ext cx="340677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20">
                <a:latin typeface="Verdana"/>
                <a:cs typeface="Verdana"/>
              </a:rPr>
              <a:t>Aplicaciones </a:t>
            </a:r>
            <a:r>
              <a:rPr dirty="0" sz="1500" spc="25">
                <a:latin typeface="Verdana"/>
                <a:cs typeface="Verdana"/>
              </a:rPr>
              <a:t>indebidas </a:t>
            </a:r>
            <a:r>
              <a:rPr dirty="0" sz="1500" spc="45">
                <a:latin typeface="Verdana"/>
                <a:cs typeface="Verdana"/>
              </a:rPr>
              <a:t>de </a:t>
            </a:r>
            <a:r>
              <a:rPr dirty="0" sz="1500" spc="-5">
                <a:latin typeface="Verdana"/>
                <a:cs typeface="Verdana"/>
              </a:rPr>
              <a:t>saldos </a:t>
            </a:r>
            <a:r>
              <a:rPr dirty="0" sz="1500" spc="-20">
                <a:latin typeface="Verdana"/>
                <a:cs typeface="Verdana"/>
              </a:rPr>
              <a:t>a </a:t>
            </a:r>
            <a:r>
              <a:rPr dirty="0" sz="1500" spc="-51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favo</a:t>
            </a:r>
            <a:r>
              <a:rPr dirty="0" sz="1500" spc="-25">
                <a:latin typeface="Verdana"/>
                <a:cs typeface="Verdana"/>
              </a:rPr>
              <a:t>r</a:t>
            </a:r>
            <a:r>
              <a:rPr dirty="0" sz="1500" spc="-229">
                <a:latin typeface="Verdana"/>
                <a:cs typeface="Verdana"/>
              </a:rPr>
              <a:t>,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-40">
                <a:latin typeface="Verdana"/>
                <a:cs typeface="Verdana"/>
              </a:rPr>
              <a:t>IVA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45">
                <a:latin typeface="Verdana"/>
                <a:cs typeface="Verdana"/>
              </a:rPr>
              <a:t>p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racion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-35">
                <a:latin typeface="Verdana"/>
                <a:cs typeface="Verdana"/>
              </a:rPr>
              <a:t>sa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25">
                <a:latin typeface="Verdana"/>
                <a:cs typeface="Verdana"/>
              </a:rPr>
              <a:t>0</a:t>
            </a:r>
            <a:r>
              <a:rPr dirty="0" sz="1500" spc="-204">
                <a:latin typeface="Verdana"/>
                <a:cs typeface="Verdana"/>
              </a:rPr>
              <a:t>%</a:t>
            </a:r>
            <a:r>
              <a:rPr dirty="0" sz="1500" spc="-225">
                <a:latin typeface="Verdana"/>
                <a:cs typeface="Verdana"/>
              </a:rPr>
              <a:t>,  </a:t>
            </a:r>
            <a:r>
              <a:rPr dirty="0" sz="1500" spc="-40">
                <a:latin typeface="Verdana"/>
                <a:cs typeface="Verdana"/>
              </a:rPr>
              <a:t>IVA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">
                <a:latin typeface="Verdana"/>
                <a:cs typeface="Verdana"/>
              </a:rPr>
              <a:t>bje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40">
                <a:latin typeface="Verdana"/>
                <a:cs typeface="Verdana"/>
              </a:rPr>
              <a:t>IVA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100">
                <a:latin typeface="Verdana"/>
                <a:cs typeface="Verdana"/>
              </a:rPr>
              <a:t>m</a:t>
            </a:r>
            <a:r>
              <a:rPr dirty="0" sz="1500">
                <a:latin typeface="Verdana"/>
                <a:cs typeface="Verdana"/>
              </a:rPr>
              <a:t>portación.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58430" y="4827854"/>
            <a:ext cx="243776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5">
                <a:latin typeface="Verdana"/>
                <a:cs typeface="Verdana"/>
              </a:rPr>
              <a:t>Ac</a:t>
            </a:r>
            <a:r>
              <a:rPr dirty="0" sz="1500" spc="10">
                <a:latin typeface="Verdana"/>
                <a:cs typeface="Verdana"/>
              </a:rPr>
              <a:t>r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35">
                <a:latin typeface="Verdana"/>
                <a:cs typeface="Verdana"/>
              </a:rPr>
              <a:t>di</a:t>
            </a:r>
            <a:r>
              <a:rPr dirty="0" sz="1500" spc="45">
                <a:latin typeface="Verdana"/>
                <a:cs typeface="Verdana"/>
              </a:rPr>
              <a:t>tam</a:t>
            </a:r>
            <a:r>
              <a:rPr dirty="0" sz="1500" spc="20">
                <a:latin typeface="Verdana"/>
                <a:cs typeface="Verdana"/>
              </a:rPr>
              <a:t>ie</a:t>
            </a:r>
            <a:r>
              <a:rPr dirty="0" sz="1500" spc="1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tos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65">
                <a:latin typeface="Verdana"/>
                <a:cs typeface="Verdana"/>
              </a:rPr>
              <a:t>IE</a:t>
            </a:r>
            <a:r>
              <a:rPr dirty="0" sz="1500" spc="-55">
                <a:latin typeface="Verdana"/>
                <a:cs typeface="Verdana"/>
              </a:rPr>
              <a:t>PS.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6303" y="1742694"/>
            <a:ext cx="945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solidFill>
                  <a:srgbClr val="DEA9AC"/>
                </a:solidFill>
                <a:latin typeface="Verdana"/>
                <a:cs typeface="Verdana"/>
              </a:rPr>
              <a:t>RE</a:t>
            </a:r>
            <a:r>
              <a:rPr dirty="0" sz="1800" spc="-55" b="1">
                <a:solidFill>
                  <a:srgbClr val="DEA9AC"/>
                </a:solidFill>
                <a:latin typeface="Verdana"/>
                <a:cs typeface="Verdana"/>
              </a:rPr>
              <a:t>S</a:t>
            </a:r>
            <a:r>
              <a:rPr dirty="0" sz="1800" spc="-355" b="1">
                <a:solidFill>
                  <a:srgbClr val="DEA9AC"/>
                </a:solidFill>
                <a:latin typeface="Verdana"/>
                <a:cs typeface="Verdana"/>
              </a:rPr>
              <a:t>I</a:t>
            </a:r>
            <a:r>
              <a:rPr dirty="0" sz="1800" spc="15" b="1">
                <a:solidFill>
                  <a:srgbClr val="DEA9AC"/>
                </a:solidFill>
                <a:latin typeface="Verdana"/>
                <a:cs typeface="Verdana"/>
              </a:rPr>
              <a:t>CO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8368" y="4596384"/>
            <a:ext cx="79248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831320" cy="6858000"/>
            <a:chOff x="0" y="0"/>
            <a:chExt cx="11831320" cy="6858000"/>
          </a:xfrm>
        </p:grpSpPr>
        <p:sp>
          <p:nvSpPr>
            <p:cNvPr id="3" name="object 3"/>
            <p:cNvSpPr/>
            <p:nvPr/>
          </p:nvSpPr>
          <p:spPr>
            <a:xfrm>
              <a:off x="6382512" y="1403603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8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8" y="1080516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5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82512" y="1403603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6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9943" y="1431023"/>
              <a:ext cx="1023378" cy="102337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58430" y="2893314"/>
            <a:ext cx="3375025" cy="116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Verdana"/>
                <a:cs typeface="Verdana"/>
              </a:rPr>
              <a:t>Subv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30">
                <a:latin typeface="Verdana"/>
                <a:cs typeface="Verdana"/>
              </a:rPr>
              <a:t>uación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ba</a:t>
            </a:r>
            <a:r>
              <a:rPr dirty="0" sz="1500" spc="5">
                <a:latin typeface="Verdana"/>
                <a:cs typeface="Verdana"/>
              </a:rPr>
              <a:t>sad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una  </a:t>
            </a:r>
            <a:r>
              <a:rPr dirty="0" sz="1500" spc="10">
                <a:latin typeface="Verdana"/>
                <a:cs typeface="Verdana"/>
              </a:rPr>
              <a:t>incorrecta </a:t>
            </a:r>
            <a:r>
              <a:rPr dirty="0" sz="1500">
                <a:latin typeface="Verdana"/>
                <a:cs typeface="Verdana"/>
              </a:rPr>
              <a:t>valoración </a:t>
            </a:r>
            <a:r>
              <a:rPr dirty="0" sz="1500" spc="-15">
                <a:latin typeface="Verdana"/>
                <a:cs typeface="Verdana"/>
              </a:rPr>
              <a:t>aduanera, 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5">
                <a:latin typeface="Verdana"/>
                <a:cs typeface="Verdana"/>
              </a:rPr>
              <a:t>sifi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15">
                <a:latin typeface="Verdana"/>
                <a:cs typeface="Verdana"/>
              </a:rPr>
              <a:t>aci</a:t>
            </a:r>
            <a:r>
              <a:rPr dirty="0" sz="1500" spc="10">
                <a:latin typeface="Verdana"/>
                <a:cs typeface="Verdana"/>
              </a:rPr>
              <a:t>ó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arancel</a:t>
            </a:r>
            <a:r>
              <a:rPr dirty="0" sz="1500" spc="-20">
                <a:latin typeface="Verdana"/>
                <a:cs typeface="Verdana"/>
              </a:rPr>
              <a:t>aria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y 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15">
                <a:latin typeface="Verdana"/>
                <a:cs typeface="Verdana"/>
              </a:rPr>
              <a:t>racion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25">
                <a:latin typeface="Verdana"/>
                <a:cs typeface="Verdana"/>
              </a:rPr>
              <a:t>sist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 spc="10">
                <a:latin typeface="Verdana"/>
                <a:cs typeface="Verdana"/>
              </a:rPr>
              <a:t>pedimentos.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5977" y="1690827"/>
            <a:ext cx="369951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30">
                <a:latin typeface="Verdana"/>
                <a:cs typeface="Verdana"/>
              </a:rPr>
              <a:t>R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45">
                <a:latin typeface="Verdana"/>
                <a:cs typeface="Verdana"/>
              </a:rPr>
              <a:t>vi</a:t>
            </a:r>
            <a:r>
              <a:rPr dirty="0" sz="1500" spc="-10">
                <a:latin typeface="Verdana"/>
                <a:cs typeface="Verdana"/>
              </a:rPr>
              <a:t>si</a:t>
            </a:r>
            <a:r>
              <a:rPr dirty="0" sz="1500" spc="-15">
                <a:latin typeface="Verdana"/>
                <a:cs typeface="Verdana"/>
              </a:rPr>
              <a:t>ó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</a:t>
            </a:r>
            <a:r>
              <a:rPr dirty="0" sz="1500" spc="-20">
                <a:latin typeface="Verdana"/>
                <a:cs typeface="Verdana"/>
              </a:rPr>
              <a:t>o</a:t>
            </a:r>
            <a:r>
              <a:rPr dirty="0" sz="1500" spc="50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ios</a:t>
            </a:r>
            <a:r>
              <a:rPr dirty="0" sz="1500" spc="-12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ac</a:t>
            </a:r>
            <a:r>
              <a:rPr dirty="0" sz="1500" spc="20">
                <a:latin typeface="Verdana"/>
                <a:cs typeface="Verdana"/>
              </a:rPr>
              <a:t>c</a:t>
            </a:r>
            <a:r>
              <a:rPr dirty="0" sz="1500" spc="20">
                <a:latin typeface="Verdana"/>
                <a:cs typeface="Verdana"/>
              </a:rPr>
              <a:t>ioni</a:t>
            </a:r>
            <a:r>
              <a:rPr dirty="0" sz="1500" spc="-25">
                <a:latin typeface="Verdana"/>
                <a:cs typeface="Verdana"/>
              </a:rPr>
              <a:t>stas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 spc="15">
                <a:latin typeface="Verdana"/>
                <a:cs typeface="Verdana"/>
              </a:rPr>
              <a:t>operaciones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asociadas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reestructuras.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5008" y="1331975"/>
            <a:ext cx="7056120" cy="4247515"/>
            <a:chOff x="445008" y="1331975"/>
            <a:chExt cx="7056120" cy="4247515"/>
          </a:xfrm>
        </p:grpSpPr>
        <p:sp>
          <p:nvSpPr>
            <p:cNvPr id="9" name="object 9"/>
            <p:cNvSpPr/>
            <p:nvPr/>
          </p:nvSpPr>
          <p:spPr>
            <a:xfrm>
              <a:off x="483108" y="137007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83" y="2208"/>
                  </a:lnTo>
                  <a:lnTo>
                    <a:pt x="443146" y="8706"/>
                  </a:lnTo>
                  <a:lnTo>
                    <a:pt x="396636" y="19302"/>
                  </a:lnTo>
                  <a:lnTo>
                    <a:pt x="351745" y="33806"/>
                  </a:lnTo>
                  <a:lnTo>
                    <a:pt x="308663" y="52026"/>
                  </a:lnTo>
                  <a:lnTo>
                    <a:pt x="267580" y="73772"/>
                  </a:lnTo>
                  <a:lnTo>
                    <a:pt x="228688" y="98854"/>
                  </a:lnTo>
                  <a:lnTo>
                    <a:pt x="192177" y="127079"/>
                  </a:lnTo>
                  <a:lnTo>
                    <a:pt x="158238" y="158257"/>
                  </a:lnTo>
                  <a:lnTo>
                    <a:pt x="127062" y="192198"/>
                  </a:lnTo>
                  <a:lnTo>
                    <a:pt x="98840" y="228710"/>
                  </a:lnTo>
                  <a:lnTo>
                    <a:pt x="73761" y="267603"/>
                  </a:lnTo>
                  <a:lnTo>
                    <a:pt x="52018" y="308685"/>
                  </a:lnTo>
                  <a:lnTo>
                    <a:pt x="33800" y="351765"/>
                  </a:lnTo>
                  <a:lnTo>
                    <a:pt x="19298" y="396654"/>
                  </a:lnTo>
                  <a:lnTo>
                    <a:pt x="8704" y="443159"/>
                  </a:lnTo>
                  <a:lnTo>
                    <a:pt x="2207" y="491091"/>
                  </a:lnTo>
                  <a:lnTo>
                    <a:pt x="0" y="540258"/>
                  </a:lnTo>
                  <a:lnTo>
                    <a:pt x="2207" y="589424"/>
                  </a:lnTo>
                  <a:lnTo>
                    <a:pt x="8704" y="637356"/>
                  </a:lnTo>
                  <a:lnTo>
                    <a:pt x="19298" y="683861"/>
                  </a:lnTo>
                  <a:lnTo>
                    <a:pt x="33800" y="728750"/>
                  </a:lnTo>
                  <a:lnTo>
                    <a:pt x="52018" y="771830"/>
                  </a:lnTo>
                  <a:lnTo>
                    <a:pt x="73761" y="812912"/>
                  </a:lnTo>
                  <a:lnTo>
                    <a:pt x="98840" y="851805"/>
                  </a:lnTo>
                  <a:lnTo>
                    <a:pt x="127062" y="888317"/>
                  </a:lnTo>
                  <a:lnTo>
                    <a:pt x="158238" y="922258"/>
                  </a:lnTo>
                  <a:lnTo>
                    <a:pt x="192177" y="953436"/>
                  </a:lnTo>
                  <a:lnTo>
                    <a:pt x="228688" y="981661"/>
                  </a:lnTo>
                  <a:lnTo>
                    <a:pt x="267580" y="1006743"/>
                  </a:lnTo>
                  <a:lnTo>
                    <a:pt x="308663" y="1028489"/>
                  </a:lnTo>
                  <a:lnTo>
                    <a:pt x="351745" y="1046709"/>
                  </a:lnTo>
                  <a:lnTo>
                    <a:pt x="396636" y="1061213"/>
                  </a:lnTo>
                  <a:lnTo>
                    <a:pt x="443146" y="1071809"/>
                  </a:lnTo>
                  <a:lnTo>
                    <a:pt x="491083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3108" y="137007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1397495"/>
              <a:ext cx="1023378" cy="10233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3108" y="2915411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83" y="2208"/>
                  </a:lnTo>
                  <a:lnTo>
                    <a:pt x="443146" y="8706"/>
                  </a:lnTo>
                  <a:lnTo>
                    <a:pt x="396636" y="19302"/>
                  </a:lnTo>
                  <a:lnTo>
                    <a:pt x="351745" y="33806"/>
                  </a:lnTo>
                  <a:lnTo>
                    <a:pt x="308663" y="52026"/>
                  </a:lnTo>
                  <a:lnTo>
                    <a:pt x="267580" y="73772"/>
                  </a:lnTo>
                  <a:lnTo>
                    <a:pt x="228688" y="98854"/>
                  </a:lnTo>
                  <a:lnTo>
                    <a:pt x="192177" y="127079"/>
                  </a:lnTo>
                  <a:lnTo>
                    <a:pt x="158238" y="158257"/>
                  </a:lnTo>
                  <a:lnTo>
                    <a:pt x="127062" y="192198"/>
                  </a:lnTo>
                  <a:lnTo>
                    <a:pt x="98840" y="228710"/>
                  </a:lnTo>
                  <a:lnTo>
                    <a:pt x="73761" y="267603"/>
                  </a:lnTo>
                  <a:lnTo>
                    <a:pt x="52018" y="308685"/>
                  </a:lnTo>
                  <a:lnTo>
                    <a:pt x="33800" y="351765"/>
                  </a:lnTo>
                  <a:lnTo>
                    <a:pt x="19298" y="396654"/>
                  </a:lnTo>
                  <a:lnTo>
                    <a:pt x="8704" y="443159"/>
                  </a:lnTo>
                  <a:lnTo>
                    <a:pt x="2207" y="491091"/>
                  </a:lnTo>
                  <a:lnTo>
                    <a:pt x="0" y="540258"/>
                  </a:lnTo>
                  <a:lnTo>
                    <a:pt x="2207" y="589424"/>
                  </a:lnTo>
                  <a:lnTo>
                    <a:pt x="8704" y="637356"/>
                  </a:lnTo>
                  <a:lnTo>
                    <a:pt x="19298" y="683861"/>
                  </a:lnTo>
                  <a:lnTo>
                    <a:pt x="33800" y="728750"/>
                  </a:lnTo>
                  <a:lnTo>
                    <a:pt x="52018" y="771830"/>
                  </a:lnTo>
                  <a:lnTo>
                    <a:pt x="73761" y="812912"/>
                  </a:lnTo>
                  <a:lnTo>
                    <a:pt x="98840" y="851805"/>
                  </a:lnTo>
                  <a:lnTo>
                    <a:pt x="127062" y="888317"/>
                  </a:lnTo>
                  <a:lnTo>
                    <a:pt x="158238" y="922258"/>
                  </a:lnTo>
                  <a:lnTo>
                    <a:pt x="192177" y="953436"/>
                  </a:lnTo>
                  <a:lnTo>
                    <a:pt x="228688" y="981661"/>
                  </a:lnTo>
                  <a:lnTo>
                    <a:pt x="267580" y="1006743"/>
                  </a:lnTo>
                  <a:lnTo>
                    <a:pt x="308663" y="1028489"/>
                  </a:lnTo>
                  <a:lnTo>
                    <a:pt x="351745" y="1046709"/>
                  </a:lnTo>
                  <a:lnTo>
                    <a:pt x="396636" y="1061213"/>
                  </a:lnTo>
                  <a:lnTo>
                    <a:pt x="443146" y="1071809"/>
                  </a:lnTo>
                  <a:lnTo>
                    <a:pt x="491083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3108" y="2915411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2942831"/>
              <a:ext cx="1023378" cy="102337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3588" y="4460747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83" y="2208"/>
                  </a:lnTo>
                  <a:lnTo>
                    <a:pt x="443146" y="8706"/>
                  </a:lnTo>
                  <a:lnTo>
                    <a:pt x="396636" y="19302"/>
                  </a:lnTo>
                  <a:lnTo>
                    <a:pt x="351745" y="33806"/>
                  </a:lnTo>
                  <a:lnTo>
                    <a:pt x="308663" y="52026"/>
                  </a:lnTo>
                  <a:lnTo>
                    <a:pt x="267580" y="73772"/>
                  </a:lnTo>
                  <a:lnTo>
                    <a:pt x="228688" y="98854"/>
                  </a:lnTo>
                  <a:lnTo>
                    <a:pt x="192177" y="127079"/>
                  </a:lnTo>
                  <a:lnTo>
                    <a:pt x="158238" y="158257"/>
                  </a:lnTo>
                  <a:lnTo>
                    <a:pt x="127062" y="192198"/>
                  </a:lnTo>
                  <a:lnTo>
                    <a:pt x="98840" y="228710"/>
                  </a:lnTo>
                  <a:lnTo>
                    <a:pt x="73761" y="267603"/>
                  </a:lnTo>
                  <a:lnTo>
                    <a:pt x="52018" y="308685"/>
                  </a:lnTo>
                  <a:lnTo>
                    <a:pt x="33800" y="351765"/>
                  </a:lnTo>
                  <a:lnTo>
                    <a:pt x="19298" y="396654"/>
                  </a:lnTo>
                  <a:lnTo>
                    <a:pt x="8704" y="443159"/>
                  </a:lnTo>
                  <a:lnTo>
                    <a:pt x="2207" y="491091"/>
                  </a:lnTo>
                  <a:lnTo>
                    <a:pt x="0" y="540257"/>
                  </a:lnTo>
                  <a:lnTo>
                    <a:pt x="2207" y="589424"/>
                  </a:lnTo>
                  <a:lnTo>
                    <a:pt x="8704" y="637356"/>
                  </a:lnTo>
                  <a:lnTo>
                    <a:pt x="19298" y="683861"/>
                  </a:lnTo>
                  <a:lnTo>
                    <a:pt x="33800" y="728750"/>
                  </a:lnTo>
                  <a:lnTo>
                    <a:pt x="52018" y="771830"/>
                  </a:lnTo>
                  <a:lnTo>
                    <a:pt x="73761" y="812912"/>
                  </a:lnTo>
                  <a:lnTo>
                    <a:pt x="98840" y="851805"/>
                  </a:lnTo>
                  <a:lnTo>
                    <a:pt x="127062" y="888317"/>
                  </a:lnTo>
                  <a:lnTo>
                    <a:pt x="158238" y="922258"/>
                  </a:lnTo>
                  <a:lnTo>
                    <a:pt x="192177" y="953436"/>
                  </a:lnTo>
                  <a:lnTo>
                    <a:pt x="228688" y="981661"/>
                  </a:lnTo>
                  <a:lnTo>
                    <a:pt x="267580" y="1006743"/>
                  </a:lnTo>
                  <a:lnTo>
                    <a:pt x="308663" y="1028489"/>
                  </a:lnTo>
                  <a:lnTo>
                    <a:pt x="351745" y="1046709"/>
                  </a:lnTo>
                  <a:lnTo>
                    <a:pt x="396636" y="1061213"/>
                  </a:lnTo>
                  <a:lnTo>
                    <a:pt x="443146" y="1071809"/>
                  </a:lnTo>
                  <a:lnTo>
                    <a:pt x="491083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7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13588" y="4460747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7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7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7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" y="4488167"/>
              <a:ext cx="1023378" cy="102337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82511" y="2910839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8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8" y="1080516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5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382511" y="2910839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6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9943" y="2938259"/>
              <a:ext cx="1023378" cy="10233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844" y="1514855"/>
              <a:ext cx="792480" cy="7924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272" y="4622291"/>
              <a:ext cx="794004" cy="7924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8899" y="3017519"/>
              <a:ext cx="871727" cy="8717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1675" y="1516379"/>
              <a:ext cx="794003" cy="7924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364" y="3032759"/>
              <a:ext cx="792480" cy="79247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860550" y="3056966"/>
            <a:ext cx="345884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5">
                <a:latin typeface="Verdana"/>
                <a:cs typeface="Verdana"/>
              </a:rPr>
              <a:t>In</a:t>
            </a:r>
            <a:r>
              <a:rPr dirty="0" sz="1500" spc="50">
                <a:latin typeface="Verdana"/>
                <a:cs typeface="Verdana"/>
              </a:rPr>
              <a:t>c</a:t>
            </a:r>
            <a:r>
              <a:rPr dirty="0" sz="1500" spc="55">
                <a:latin typeface="Verdana"/>
                <a:cs typeface="Verdana"/>
              </a:rPr>
              <a:t>umpl</a:t>
            </a:r>
            <a:r>
              <a:rPr dirty="0" sz="1500" spc="30">
                <a:latin typeface="Verdana"/>
                <a:cs typeface="Verdana"/>
              </a:rPr>
              <a:t>i</a:t>
            </a:r>
            <a:r>
              <a:rPr dirty="0" sz="1500" spc="95">
                <a:latin typeface="Verdana"/>
                <a:cs typeface="Verdana"/>
              </a:rPr>
              <a:t>m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tos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Pr</a:t>
            </a:r>
            <a:r>
              <a:rPr dirty="0" sz="1500" spc="50">
                <a:latin typeface="Verdana"/>
                <a:cs typeface="Verdana"/>
              </a:rPr>
              <a:t>o</a:t>
            </a:r>
            <a:r>
              <a:rPr dirty="0" sz="1500" spc="15">
                <a:latin typeface="Verdana"/>
                <a:cs typeface="Verdana"/>
              </a:rPr>
              <a:t>gramas  </a:t>
            </a:r>
            <a:r>
              <a:rPr dirty="0" sz="1500" spc="45">
                <a:latin typeface="Verdana"/>
                <a:cs typeface="Verdana"/>
              </a:rPr>
              <a:t>IM</a:t>
            </a:r>
            <a:r>
              <a:rPr dirty="0" sz="1500" spc="50">
                <a:latin typeface="Verdana"/>
                <a:cs typeface="Verdana"/>
              </a:rPr>
              <a:t>M</a:t>
            </a:r>
            <a:r>
              <a:rPr dirty="0" sz="1500" spc="5">
                <a:latin typeface="Verdana"/>
                <a:cs typeface="Verdana"/>
              </a:rPr>
              <a:t>EX</a:t>
            </a:r>
            <a:r>
              <a:rPr dirty="0" sz="1500" spc="-229">
                <a:latin typeface="Verdana"/>
                <a:cs typeface="Verdana"/>
              </a:rPr>
              <a:t>,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10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portacion</a:t>
            </a:r>
            <a:r>
              <a:rPr dirty="0" sz="1500" spc="3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poral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y  </a:t>
            </a:r>
            <a:r>
              <a:rPr dirty="0" sz="1500" spc="45">
                <a:latin typeface="Verdana"/>
                <a:cs typeface="Verdana"/>
              </a:rPr>
              <a:t>p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35">
                <a:latin typeface="Verdana"/>
                <a:cs typeface="Verdana"/>
              </a:rPr>
              <a:t>rm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-10">
                <a:latin typeface="Verdana"/>
                <a:cs typeface="Verdana"/>
              </a:rPr>
              <a:t>s</a:t>
            </a:r>
            <a:r>
              <a:rPr dirty="0" sz="1500" spc="-20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100">
                <a:latin typeface="Verdana"/>
                <a:cs typeface="Verdana"/>
              </a:rPr>
              <a:t>m</a:t>
            </a:r>
            <a:r>
              <a:rPr dirty="0" sz="1500">
                <a:latin typeface="Verdana"/>
                <a:cs typeface="Verdana"/>
              </a:rPr>
              <a:t>portación.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60550" y="4748860"/>
            <a:ext cx="3448685" cy="48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5">
                <a:latin typeface="Verdana"/>
                <a:cs typeface="Verdana"/>
              </a:rPr>
              <a:t>Mal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uso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beneficios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por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tratados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 spc="-35">
                <a:latin typeface="Verdana"/>
                <a:cs typeface="Verdana"/>
              </a:rPr>
              <a:t>v</a:t>
            </a:r>
            <a:r>
              <a:rPr dirty="0" sz="1500" spc="-30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rificación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5">
                <a:latin typeface="Verdana"/>
                <a:cs typeface="Verdana"/>
              </a:rPr>
              <a:t>rig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229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58430" y="1692909"/>
            <a:ext cx="33915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40">
                <a:latin typeface="Verdana"/>
                <a:cs typeface="Verdana"/>
              </a:rPr>
              <a:t>Fi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</a:t>
            </a:r>
            <a:r>
              <a:rPr dirty="0" sz="1500" spc="15">
                <a:latin typeface="Verdana"/>
                <a:cs typeface="Verdana"/>
              </a:rPr>
              <a:t>n</a:t>
            </a:r>
            <a:r>
              <a:rPr dirty="0" sz="1500" spc="-60">
                <a:latin typeface="Verdana"/>
                <a:cs typeface="Verdana"/>
              </a:rPr>
              <a:t>tos,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30">
                <a:latin typeface="Verdana"/>
                <a:cs typeface="Verdana"/>
              </a:rPr>
              <a:t>ap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iz</a:t>
            </a:r>
            <a:r>
              <a:rPr dirty="0" sz="1500" spc="25">
                <a:latin typeface="Verdana"/>
                <a:cs typeface="Verdana"/>
              </a:rPr>
              <a:t>ación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45">
                <a:latin typeface="Verdana"/>
                <a:cs typeface="Verdana"/>
              </a:rPr>
              <a:t>siv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stri</a:t>
            </a:r>
            <a:r>
              <a:rPr dirty="0" sz="1500" spc="5">
                <a:latin typeface="Verdana"/>
                <a:cs typeface="Verdana"/>
              </a:rPr>
              <a:t>b</a:t>
            </a:r>
            <a:r>
              <a:rPr dirty="0" sz="1500" spc="65">
                <a:latin typeface="Verdana"/>
                <a:cs typeface="Verdana"/>
              </a:rPr>
              <a:t>u</a:t>
            </a:r>
            <a:r>
              <a:rPr dirty="0" sz="1500" spc="4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uti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30">
                <a:latin typeface="Verdana"/>
                <a:cs typeface="Verdana"/>
              </a:rPr>
              <a:t>da</a:t>
            </a:r>
            <a:r>
              <a:rPr dirty="0" sz="1500" spc="-50">
                <a:latin typeface="Verdana"/>
                <a:cs typeface="Verdana"/>
              </a:rPr>
              <a:t>des.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510" y="800480"/>
            <a:ext cx="682688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0" b="1">
                <a:latin typeface="Tahoma"/>
                <a:cs typeface="Tahoma"/>
              </a:rPr>
              <a:t>Los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40" b="1">
                <a:latin typeface="Tahoma"/>
                <a:cs typeface="Tahoma"/>
              </a:rPr>
              <a:t>principales</a:t>
            </a:r>
            <a:r>
              <a:rPr dirty="0" sz="1500" spc="5" b="1">
                <a:latin typeface="Tahoma"/>
                <a:cs typeface="Tahoma"/>
              </a:rPr>
              <a:t> </a:t>
            </a:r>
            <a:r>
              <a:rPr dirty="0" sz="1500" spc="60" b="1">
                <a:latin typeface="Tahoma"/>
                <a:cs typeface="Tahoma"/>
              </a:rPr>
              <a:t>conceptos</a:t>
            </a:r>
            <a:r>
              <a:rPr dirty="0" sz="1500" spc="2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y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60" b="1">
                <a:latin typeface="Tahoma"/>
                <a:cs typeface="Tahoma"/>
              </a:rPr>
              <a:t>conductas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objeto</a:t>
            </a:r>
            <a:r>
              <a:rPr dirty="0" sz="1500" spc="10" b="1">
                <a:latin typeface="Tahoma"/>
                <a:cs typeface="Tahoma"/>
              </a:rPr>
              <a:t> </a:t>
            </a:r>
            <a:r>
              <a:rPr dirty="0" sz="1500" spc="70" b="1">
                <a:latin typeface="Tahoma"/>
                <a:cs typeface="Tahoma"/>
              </a:rPr>
              <a:t>de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fiscalización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b="1">
                <a:latin typeface="Tahoma"/>
                <a:cs typeface="Tahoma"/>
              </a:rPr>
              <a:t>serán: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20593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Fisc</a:t>
            </a:r>
            <a:r>
              <a:rPr dirty="0" u="heavy" spc="75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liza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c</a:t>
            </a: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ión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831320" cy="6858000"/>
            <a:chOff x="0" y="0"/>
            <a:chExt cx="11831320" cy="6858000"/>
          </a:xfrm>
        </p:grpSpPr>
        <p:sp>
          <p:nvSpPr>
            <p:cNvPr id="3" name="object 3"/>
            <p:cNvSpPr/>
            <p:nvPr/>
          </p:nvSpPr>
          <p:spPr>
            <a:xfrm>
              <a:off x="6382512" y="3357371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8" y="0"/>
                  </a:moveTo>
                  <a:lnTo>
                    <a:pt x="491091" y="2204"/>
                  </a:lnTo>
                  <a:lnTo>
                    <a:pt x="443159" y="8692"/>
                  </a:lnTo>
                  <a:lnTo>
                    <a:pt x="396654" y="19272"/>
                  </a:lnTo>
                  <a:lnTo>
                    <a:pt x="351765" y="33753"/>
                  </a:lnTo>
                  <a:lnTo>
                    <a:pt x="308685" y="51946"/>
                  </a:lnTo>
                  <a:lnTo>
                    <a:pt x="267603" y="73660"/>
                  </a:lnTo>
                  <a:lnTo>
                    <a:pt x="228710" y="98703"/>
                  </a:lnTo>
                  <a:lnTo>
                    <a:pt x="192198" y="126887"/>
                  </a:lnTo>
                  <a:lnTo>
                    <a:pt x="158257" y="158019"/>
                  </a:lnTo>
                  <a:lnTo>
                    <a:pt x="127079" y="191911"/>
                  </a:lnTo>
                  <a:lnTo>
                    <a:pt x="98854" y="228370"/>
                  </a:lnTo>
                  <a:lnTo>
                    <a:pt x="73772" y="267207"/>
                  </a:lnTo>
                  <a:lnTo>
                    <a:pt x="52026" y="308232"/>
                  </a:lnTo>
                  <a:lnTo>
                    <a:pt x="33806" y="351253"/>
                  </a:lnTo>
                  <a:lnTo>
                    <a:pt x="19302" y="396081"/>
                  </a:lnTo>
                  <a:lnTo>
                    <a:pt x="8706" y="442524"/>
                  </a:lnTo>
                  <a:lnTo>
                    <a:pt x="2208" y="490392"/>
                  </a:lnTo>
                  <a:lnTo>
                    <a:pt x="0" y="539495"/>
                  </a:lnTo>
                  <a:lnTo>
                    <a:pt x="2208" y="588599"/>
                  </a:lnTo>
                  <a:lnTo>
                    <a:pt x="8706" y="636467"/>
                  </a:lnTo>
                  <a:lnTo>
                    <a:pt x="19302" y="682910"/>
                  </a:lnTo>
                  <a:lnTo>
                    <a:pt x="33806" y="727738"/>
                  </a:lnTo>
                  <a:lnTo>
                    <a:pt x="52026" y="770759"/>
                  </a:lnTo>
                  <a:lnTo>
                    <a:pt x="73772" y="811784"/>
                  </a:lnTo>
                  <a:lnTo>
                    <a:pt x="98854" y="850621"/>
                  </a:lnTo>
                  <a:lnTo>
                    <a:pt x="127079" y="887080"/>
                  </a:lnTo>
                  <a:lnTo>
                    <a:pt x="158257" y="920972"/>
                  </a:lnTo>
                  <a:lnTo>
                    <a:pt x="192198" y="952104"/>
                  </a:lnTo>
                  <a:lnTo>
                    <a:pt x="228710" y="980288"/>
                  </a:lnTo>
                  <a:lnTo>
                    <a:pt x="267603" y="1005332"/>
                  </a:lnTo>
                  <a:lnTo>
                    <a:pt x="308685" y="1027045"/>
                  </a:lnTo>
                  <a:lnTo>
                    <a:pt x="351765" y="1045238"/>
                  </a:lnTo>
                  <a:lnTo>
                    <a:pt x="396654" y="1059719"/>
                  </a:lnTo>
                  <a:lnTo>
                    <a:pt x="443159" y="1070299"/>
                  </a:lnTo>
                  <a:lnTo>
                    <a:pt x="491091" y="1076787"/>
                  </a:lnTo>
                  <a:lnTo>
                    <a:pt x="540258" y="1078991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1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5" y="539495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7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60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82512" y="3357371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5"/>
                  </a:moveTo>
                  <a:lnTo>
                    <a:pt x="2208" y="490392"/>
                  </a:lnTo>
                  <a:lnTo>
                    <a:pt x="8706" y="442524"/>
                  </a:lnTo>
                  <a:lnTo>
                    <a:pt x="19302" y="396081"/>
                  </a:lnTo>
                  <a:lnTo>
                    <a:pt x="33806" y="351253"/>
                  </a:lnTo>
                  <a:lnTo>
                    <a:pt x="52026" y="308232"/>
                  </a:lnTo>
                  <a:lnTo>
                    <a:pt x="73772" y="267207"/>
                  </a:lnTo>
                  <a:lnTo>
                    <a:pt x="98854" y="228370"/>
                  </a:lnTo>
                  <a:lnTo>
                    <a:pt x="127079" y="191911"/>
                  </a:lnTo>
                  <a:lnTo>
                    <a:pt x="158257" y="158019"/>
                  </a:lnTo>
                  <a:lnTo>
                    <a:pt x="192198" y="126887"/>
                  </a:lnTo>
                  <a:lnTo>
                    <a:pt x="228710" y="98703"/>
                  </a:lnTo>
                  <a:lnTo>
                    <a:pt x="267603" y="73660"/>
                  </a:lnTo>
                  <a:lnTo>
                    <a:pt x="308685" y="51946"/>
                  </a:lnTo>
                  <a:lnTo>
                    <a:pt x="351765" y="33753"/>
                  </a:lnTo>
                  <a:lnTo>
                    <a:pt x="396654" y="19272"/>
                  </a:lnTo>
                  <a:lnTo>
                    <a:pt x="443159" y="8692"/>
                  </a:lnTo>
                  <a:lnTo>
                    <a:pt x="491091" y="2204"/>
                  </a:lnTo>
                  <a:lnTo>
                    <a:pt x="540258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60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7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5" y="539495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8" y="1078991"/>
                  </a:lnTo>
                  <a:lnTo>
                    <a:pt x="491091" y="1076787"/>
                  </a:lnTo>
                  <a:lnTo>
                    <a:pt x="443159" y="1070299"/>
                  </a:lnTo>
                  <a:lnTo>
                    <a:pt x="396654" y="1059719"/>
                  </a:lnTo>
                  <a:lnTo>
                    <a:pt x="351765" y="1045238"/>
                  </a:lnTo>
                  <a:lnTo>
                    <a:pt x="308685" y="1027045"/>
                  </a:lnTo>
                  <a:lnTo>
                    <a:pt x="267603" y="1005332"/>
                  </a:lnTo>
                  <a:lnTo>
                    <a:pt x="228710" y="980288"/>
                  </a:lnTo>
                  <a:lnTo>
                    <a:pt x="192198" y="952104"/>
                  </a:lnTo>
                  <a:lnTo>
                    <a:pt x="158257" y="920972"/>
                  </a:lnTo>
                  <a:lnTo>
                    <a:pt x="127079" y="887080"/>
                  </a:lnTo>
                  <a:lnTo>
                    <a:pt x="98854" y="850621"/>
                  </a:lnTo>
                  <a:lnTo>
                    <a:pt x="73772" y="811784"/>
                  </a:lnTo>
                  <a:lnTo>
                    <a:pt x="52026" y="770759"/>
                  </a:lnTo>
                  <a:lnTo>
                    <a:pt x="33806" y="727738"/>
                  </a:lnTo>
                  <a:lnTo>
                    <a:pt x="19302" y="682910"/>
                  </a:lnTo>
                  <a:lnTo>
                    <a:pt x="8706" y="636467"/>
                  </a:lnTo>
                  <a:lnTo>
                    <a:pt x="2208" y="588599"/>
                  </a:lnTo>
                  <a:lnTo>
                    <a:pt x="0" y="539495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9943" y="3384791"/>
              <a:ext cx="1023378" cy="102337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58430" y="1788667"/>
            <a:ext cx="3361054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Verdana"/>
                <a:cs typeface="Verdana"/>
              </a:rPr>
              <a:t>Rev</a:t>
            </a:r>
            <a:r>
              <a:rPr dirty="0" sz="1500" spc="-25">
                <a:latin typeface="Verdana"/>
                <a:cs typeface="Verdana"/>
              </a:rPr>
              <a:t>is</a:t>
            </a:r>
            <a:r>
              <a:rPr dirty="0" sz="1500" spc="-15">
                <a:latin typeface="Verdana"/>
                <a:cs typeface="Verdana"/>
              </a:rPr>
              <a:t>i</a:t>
            </a:r>
            <a:r>
              <a:rPr dirty="0" sz="1500" spc="25">
                <a:latin typeface="Verdana"/>
                <a:cs typeface="Verdana"/>
              </a:rPr>
              <a:t>ó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p</a:t>
            </a:r>
            <a:r>
              <a:rPr dirty="0" sz="1500" spc="25">
                <a:latin typeface="Verdana"/>
                <a:cs typeface="Verdana"/>
              </a:rPr>
              <a:t>l</a:t>
            </a:r>
            <a:r>
              <a:rPr dirty="0" sz="1500">
                <a:latin typeface="Verdana"/>
                <a:cs typeface="Verdana"/>
              </a:rPr>
              <a:t>at</a:t>
            </a:r>
            <a:r>
              <a:rPr dirty="0" sz="1500" spc="-5">
                <a:latin typeface="Verdana"/>
                <a:cs typeface="Verdana"/>
              </a:rPr>
              <a:t>af</a:t>
            </a:r>
            <a:r>
              <a:rPr dirty="0" sz="1500" spc="-15">
                <a:latin typeface="Verdana"/>
                <a:cs typeface="Verdana"/>
              </a:rPr>
              <a:t>o</a:t>
            </a:r>
            <a:r>
              <a:rPr dirty="0" sz="1500" spc="25">
                <a:latin typeface="Verdana"/>
                <a:cs typeface="Verdana"/>
              </a:rPr>
              <a:t>rma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30">
                <a:latin typeface="Verdana"/>
                <a:cs typeface="Verdana"/>
              </a:rPr>
              <a:t>lóg</a:t>
            </a:r>
            <a:r>
              <a:rPr dirty="0" sz="1500" spc="20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0">
                <a:latin typeface="Verdana"/>
                <a:cs typeface="Verdana"/>
              </a:rPr>
              <a:t>as,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r</a:t>
            </a:r>
            <a:r>
              <a:rPr dirty="0" sz="1500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io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5">
                <a:latin typeface="Verdana"/>
                <a:cs typeface="Verdana"/>
              </a:rPr>
              <a:t>bros  </a:t>
            </a:r>
            <a:r>
              <a:rPr dirty="0" sz="1500" spc="-5">
                <a:latin typeface="Verdana"/>
                <a:cs typeface="Verdana"/>
              </a:rPr>
              <a:t>electrónicos.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5977" y="1788667"/>
            <a:ext cx="3559810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Verdana"/>
                <a:cs typeface="Verdana"/>
              </a:rPr>
              <a:t>Rev</a:t>
            </a:r>
            <a:r>
              <a:rPr dirty="0" sz="1500" spc="-25">
                <a:latin typeface="Verdana"/>
                <a:cs typeface="Verdana"/>
              </a:rPr>
              <a:t>is</a:t>
            </a:r>
            <a:r>
              <a:rPr dirty="0" sz="1500" spc="-15">
                <a:latin typeface="Verdana"/>
                <a:cs typeface="Verdana"/>
              </a:rPr>
              <a:t>i</a:t>
            </a:r>
            <a:r>
              <a:rPr dirty="0" sz="1500" spc="25">
                <a:latin typeface="Verdana"/>
                <a:cs typeface="Verdana"/>
              </a:rPr>
              <a:t>ó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25">
                <a:latin typeface="Verdana"/>
                <a:cs typeface="Verdana"/>
              </a:rPr>
              <a:t>sque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fid</a:t>
            </a:r>
            <a:r>
              <a:rPr dirty="0" sz="1500" spc="25">
                <a:latin typeface="Verdana"/>
                <a:cs typeface="Verdana"/>
              </a:rPr>
              <a:t>e</a:t>
            </a:r>
            <a:r>
              <a:rPr dirty="0" sz="1500" spc="20">
                <a:latin typeface="Verdana"/>
                <a:cs typeface="Verdana"/>
              </a:rPr>
              <a:t>ic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-20">
                <a:latin typeface="Verdana"/>
                <a:cs typeface="Verdana"/>
              </a:rPr>
              <a:t>isos 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5">
                <a:latin typeface="Verdana"/>
                <a:cs typeface="Verdana"/>
              </a:rPr>
              <a:t>pr</a:t>
            </a:r>
            <a:r>
              <a:rPr dirty="0" sz="1500" spc="25">
                <a:latin typeface="Verdana"/>
                <a:cs typeface="Verdana"/>
              </a:rPr>
              <a:t>e</a:t>
            </a:r>
            <a:r>
              <a:rPr dirty="0" sz="1500" spc="-40">
                <a:latin typeface="Verdana"/>
                <a:cs typeface="Verdana"/>
              </a:rPr>
              <a:t>sas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35">
                <a:latin typeface="Verdana"/>
                <a:cs typeface="Verdana"/>
              </a:rPr>
              <a:t>rm</a:t>
            </a:r>
            <a:r>
              <a:rPr dirty="0" sz="1500" spc="35">
                <a:latin typeface="Verdana"/>
                <a:cs typeface="Verdana"/>
              </a:rPr>
              <a:t>e</a:t>
            </a:r>
            <a:r>
              <a:rPr dirty="0" sz="1500" spc="70">
                <a:latin typeface="Verdana"/>
                <a:cs typeface="Verdana"/>
              </a:rPr>
              <a:t>d</a:t>
            </a:r>
            <a:r>
              <a:rPr dirty="0" sz="1500" spc="-20">
                <a:latin typeface="Verdana"/>
                <a:cs typeface="Verdana"/>
              </a:rPr>
              <a:t>i</a:t>
            </a:r>
            <a:r>
              <a:rPr dirty="0" sz="1500" spc="20">
                <a:latin typeface="Verdana"/>
                <a:cs typeface="Verdana"/>
              </a:rPr>
              <a:t>ación  </a:t>
            </a:r>
            <a:r>
              <a:rPr dirty="0" sz="1500" spc="-10">
                <a:latin typeface="Verdana"/>
                <a:cs typeface="Verdana"/>
              </a:rPr>
              <a:t>crediticia.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5008" y="1552955"/>
            <a:ext cx="7056120" cy="2917190"/>
            <a:chOff x="445008" y="1552955"/>
            <a:chExt cx="7056120" cy="2917190"/>
          </a:xfrm>
        </p:grpSpPr>
        <p:sp>
          <p:nvSpPr>
            <p:cNvPr id="9" name="object 9"/>
            <p:cNvSpPr/>
            <p:nvPr/>
          </p:nvSpPr>
          <p:spPr>
            <a:xfrm>
              <a:off x="483108" y="159105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83" y="2208"/>
                  </a:lnTo>
                  <a:lnTo>
                    <a:pt x="443146" y="8706"/>
                  </a:lnTo>
                  <a:lnTo>
                    <a:pt x="396636" y="19302"/>
                  </a:lnTo>
                  <a:lnTo>
                    <a:pt x="351745" y="33806"/>
                  </a:lnTo>
                  <a:lnTo>
                    <a:pt x="308663" y="52026"/>
                  </a:lnTo>
                  <a:lnTo>
                    <a:pt x="267580" y="73772"/>
                  </a:lnTo>
                  <a:lnTo>
                    <a:pt x="228688" y="98854"/>
                  </a:lnTo>
                  <a:lnTo>
                    <a:pt x="192177" y="127079"/>
                  </a:lnTo>
                  <a:lnTo>
                    <a:pt x="158238" y="158257"/>
                  </a:lnTo>
                  <a:lnTo>
                    <a:pt x="127062" y="192198"/>
                  </a:lnTo>
                  <a:lnTo>
                    <a:pt x="98840" y="228710"/>
                  </a:lnTo>
                  <a:lnTo>
                    <a:pt x="73761" y="267603"/>
                  </a:lnTo>
                  <a:lnTo>
                    <a:pt x="52018" y="308685"/>
                  </a:lnTo>
                  <a:lnTo>
                    <a:pt x="33800" y="351765"/>
                  </a:lnTo>
                  <a:lnTo>
                    <a:pt x="19298" y="396654"/>
                  </a:lnTo>
                  <a:lnTo>
                    <a:pt x="8704" y="443159"/>
                  </a:lnTo>
                  <a:lnTo>
                    <a:pt x="2207" y="491091"/>
                  </a:lnTo>
                  <a:lnTo>
                    <a:pt x="0" y="540258"/>
                  </a:lnTo>
                  <a:lnTo>
                    <a:pt x="2207" y="589424"/>
                  </a:lnTo>
                  <a:lnTo>
                    <a:pt x="8704" y="637356"/>
                  </a:lnTo>
                  <a:lnTo>
                    <a:pt x="19298" y="683861"/>
                  </a:lnTo>
                  <a:lnTo>
                    <a:pt x="33800" y="728750"/>
                  </a:lnTo>
                  <a:lnTo>
                    <a:pt x="52018" y="771830"/>
                  </a:lnTo>
                  <a:lnTo>
                    <a:pt x="73761" y="812912"/>
                  </a:lnTo>
                  <a:lnTo>
                    <a:pt x="98840" y="851805"/>
                  </a:lnTo>
                  <a:lnTo>
                    <a:pt x="127062" y="888317"/>
                  </a:lnTo>
                  <a:lnTo>
                    <a:pt x="158238" y="922258"/>
                  </a:lnTo>
                  <a:lnTo>
                    <a:pt x="192177" y="953436"/>
                  </a:lnTo>
                  <a:lnTo>
                    <a:pt x="228688" y="981661"/>
                  </a:lnTo>
                  <a:lnTo>
                    <a:pt x="267580" y="1006743"/>
                  </a:lnTo>
                  <a:lnTo>
                    <a:pt x="308663" y="1028489"/>
                  </a:lnTo>
                  <a:lnTo>
                    <a:pt x="351745" y="1046709"/>
                  </a:lnTo>
                  <a:lnTo>
                    <a:pt x="396636" y="1061213"/>
                  </a:lnTo>
                  <a:lnTo>
                    <a:pt x="443146" y="1071809"/>
                  </a:lnTo>
                  <a:lnTo>
                    <a:pt x="491083" y="1078307"/>
                  </a:lnTo>
                  <a:lnTo>
                    <a:pt x="540258" y="1080516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3108" y="159105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6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1618475"/>
              <a:ext cx="1023378" cy="10233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3108" y="3352800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8" y="0"/>
                  </a:moveTo>
                  <a:lnTo>
                    <a:pt x="491083" y="2204"/>
                  </a:lnTo>
                  <a:lnTo>
                    <a:pt x="443146" y="8692"/>
                  </a:lnTo>
                  <a:lnTo>
                    <a:pt x="396636" y="19272"/>
                  </a:lnTo>
                  <a:lnTo>
                    <a:pt x="351745" y="33753"/>
                  </a:lnTo>
                  <a:lnTo>
                    <a:pt x="308663" y="51946"/>
                  </a:lnTo>
                  <a:lnTo>
                    <a:pt x="267580" y="73660"/>
                  </a:lnTo>
                  <a:lnTo>
                    <a:pt x="228688" y="98703"/>
                  </a:lnTo>
                  <a:lnTo>
                    <a:pt x="192177" y="126887"/>
                  </a:lnTo>
                  <a:lnTo>
                    <a:pt x="158238" y="158019"/>
                  </a:lnTo>
                  <a:lnTo>
                    <a:pt x="127062" y="191911"/>
                  </a:lnTo>
                  <a:lnTo>
                    <a:pt x="98840" y="228370"/>
                  </a:lnTo>
                  <a:lnTo>
                    <a:pt x="73761" y="267207"/>
                  </a:lnTo>
                  <a:lnTo>
                    <a:pt x="52018" y="308232"/>
                  </a:lnTo>
                  <a:lnTo>
                    <a:pt x="33800" y="351253"/>
                  </a:lnTo>
                  <a:lnTo>
                    <a:pt x="19298" y="396081"/>
                  </a:lnTo>
                  <a:lnTo>
                    <a:pt x="8704" y="442524"/>
                  </a:lnTo>
                  <a:lnTo>
                    <a:pt x="2207" y="490392"/>
                  </a:lnTo>
                  <a:lnTo>
                    <a:pt x="0" y="539495"/>
                  </a:lnTo>
                  <a:lnTo>
                    <a:pt x="2207" y="588599"/>
                  </a:lnTo>
                  <a:lnTo>
                    <a:pt x="8704" y="636467"/>
                  </a:lnTo>
                  <a:lnTo>
                    <a:pt x="19298" y="682910"/>
                  </a:lnTo>
                  <a:lnTo>
                    <a:pt x="33800" y="727738"/>
                  </a:lnTo>
                  <a:lnTo>
                    <a:pt x="52018" y="770759"/>
                  </a:lnTo>
                  <a:lnTo>
                    <a:pt x="73761" y="811784"/>
                  </a:lnTo>
                  <a:lnTo>
                    <a:pt x="98840" y="850621"/>
                  </a:lnTo>
                  <a:lnTo>
                    <a:pt x="127062" y="887080"/>
                  </a:lnTo>
                  <a:lnTo>
                    <a:pt x="158238" y="920972"/>
                  </a:lnTo>
                  <a:lnTo>
                    <a:pt x="192177" y="952104"/>
                  </a:lnTo>
                  <a:lnTo>
                    <a:pt x="228688" y="980288"/>
                  </a:lnTo>
                  <a:lnTo>
                    <a:pt x="267580" y="1005332"/>
                  </a:lnTo>
                  <a:lnTo>
                    <a:pt x="308663" y="1027045"/>
                  </a:lnTo>
                  <a:lnTo>
                    <a:pt x="351745" y="1045238"/>
                  </a:lnTo>
                  <a:lnTo>
                    <a:pt x="396636" y="1059719"/>
                  </a:lnTo>
                  <a:lnTo>
                    <a:pt x="443146" y="1070299"/>
                  </a:lnTo>
                  <a:lnTo>
                    <a:pt x="491083" y="1076787"/>
                  </a:lnTo>
                  <a:lnTo>
                    <a:pt x="540258" y="1078992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2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6" y="539495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7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60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3108" y="3352800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5"/>
                  </a:moveTo>
                  <a:lnTo>
                    <a:pt x="2207" y="490392"/>
                  </a:lnTo>
                  <a:lnTo>
                    <a:pt x="8704" y="442524"/>
                  </a:lnTo>
                  <a:lnTo>
                    <a:pt x="19298" y="396081"/>
                  </a:lnTo>
                  <a:lnTo>
                    <a:pt x="33800" y="351253"/>
                  </a:lnTo>
                  <a:lnTo>
                    <a:pt x="52018" y="308232"/>
                  </a:lnTo>
                  <a:lnTo>
                    <a:pt x="73761" y="267207"/>
                  </a:lnTo>
                  <a:lnTo>
                    <a:pt x="98840" y="228370"/>
                  </a:lnTo>
                  <a:lnTo>
                    <a:pt x="127062" y="191911"/>
                  </a:lnTo>
                  <a:lnTo>
                    <a:pt x="158238" y="158019"/>
                  </a:lnTo>
                  <a:lnTo>
                    <a:pt x="192177" y="126887"/>
                  </a:lnTo>
                  <a:lnTo>
                    <a:pt x="228688" y="98703"/>
                  </a:lnTo>
                  <a:lnTo>
                    <a:pt x="267580" y="73660"/>
                  </a:lnTo>
                  <a:lnTo>
                    <a:pt x="308663" y="51946"/>
                  </a:lnTo>
                  <a:lnTo>
                    <a:pt x="351745" y="33753"/>
                  </a:lnTo>
                  <a:lnTo>
                    <a:pt x="396636" y="19272"/>
                  </a:lnTo>
                  <a:lnTo>
                    <a:pt x="443146" y="8692"/>
                  </a:lnTo>
                  <a:lnTo>
                    <a:pt x="491083" y="2204"/>
                  </a:lnTo>
                  <a:lnTo>
                    <a:pt x="540258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60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7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6" y="539495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2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8" y="1078992"/>
                  </a:lnTo>
                  <a:lnTo>
                    <a:pt x="491083" y="1076787"/>
                  </a:lnTo>
                  <a:lnTo>
                    <a:pt x="443146" y="1070299"/>
                  </a:lnTo>
                  <a:lnTo>
                    <a:pt x="396636" y="1059719"/>
                  </a:lnTo>
                  <a:lnTo>
                    <a:pt x="351745" y="1045238"/>
                  </a:lnTo>
                  <a:lnTo>
                    <a:pt x="308663" y="1027045"/>
                  </a:lnTo>
                  <a:lnTo>
                    <a:pt x="267580" y="1005332"/>
                  </a:lnTo>
                  <a:lnTo>
                    <a:pt x="228688" y="980288"/>
                  </a:lnTo>
                  <a:lnTo>
                    <a:pt x="192177" y="952104"/>
                  </a:lnTo>
                  <a:lnTo>
                    <a:pt x="158238" y="920972"/>
                  </a:lnTo>
                  <a:lnTo>
                    <a:pt x="127062" y="887080"/>
                  </a:lnTo>
                  <a:lnTo>
                    <a:pt x="98840" y="850621"/>
                  </a:lnTo>
                  <a:lnTo>
                    <a:pt x="73761" y="811784"/>
                  </a:lnTo>
                  <a:lnTo>
                    <a:pt x="52018" y="770759"/>
                  </a:lnTo>
                  <a:lnTo>
                    <a:pt x="33800" y="727738"/>
                  </a:lnTo>
                  <a:lnTo>
                    <a:pt x="19298" y="682910"/>
                  </a:lnTo>
                  <a:lnTo>
                    <a:pt x="8704" y="636467"/>
                  </a:lnTo>
                  <a:lnTo>
                    <a:pt x="2207" y="588599"/>
                  </a:lnTo>
                  <a:lnTo>
                    <a:pt x="0" y="539495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3378707"/>
              <a:ext cx="1023378" cy="102488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82511" y="1598675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8" y="0"/>
                  </a:moveTo>
                  <a:lnTo>
                    <a:pt x="491091" y="2204"/>
                  </a:lnTo>
                  <a:lnTo>
                    <a:pt x="443159" y="8692"/>
                  </a:lnTo>
                  <a:lnTo>
                    <a:pt x="396654" y="19272"/>
                  </a:lnTo>
                  <a:lnTo>
                    <a:pt x="351765" y="33753"/>
                  </a:lnTo>
                  <a:lnTo>
                    <a:pt x="308685" y="51946"/>
                  </a:lnTo>
                  <a:lnTo>
                    <a:pt x="267603" y="73660"/>
                  </a:lnTo>
                  <a:lnTo>
                    <a:pt x="228710" y="98703"/>
                  </a:lnTo>
                  <a:lnTo>
                    <a:pt x="192198" y="126887"/>
                  </a:lnTo>
                  <a:lnTo>
                    <a:pt x="158257" y="158019"/>
                  </a:lnTo>
                  <a:lnTo>
                    <a:pt x="127079" y="191911"/>
                  </a:lnTo>
                  <a:lnTo>
                    <a:pt x="98854" y="228370"/>
                  </a:lnTo>
                  <a:lnTo>
                    <a:pt x="73772" y="267208"/>
                  </a:lnTo>
                  <a:lnTo>
                    <a:pt x="52026" y="308232"/>
                  </a:lnTo>
                  <a:lnTo>
                    <a:pt x="33806" y="351253"/>
                  </a:lnTo>
                  <a:lnTo>
                    <a:pt x="19302" y="396081"/>
                  </a:lnTo>
                  <a:lnTo>
                    <a:pt x="8706" y="442524"/>
                  </a:lnTo>
                  <a:lnTo>
                    <a:pt x="2208" y="490392"/>
                  </a:lnTo>
                  <a:lnTo>
                    <a:pt x="0" y="539496"/>
                  </a:lnTo>
                  <a:lnTo>
                    <a:pt x="2208" y="588599"/>
                  </a:lnTo>
                  <a:lnTo>
                    <a:pt x="8706" y="636467"/>
                  </a:lnTo>
                  <a:lnTo>
                    <a:pt x="19302" y="682910"/>
                  </a:lnTo>
                  <a:lnTo>
                    <a:pt x="33806" y="727738"/>
                  </a:lnTo>
                  <a:lnTo>
                    <a:pt x="52026" y="770759"/>
                  </a:lnTo>
                  <a:lnTo>
                    <a:pt x="73772" y="811784"/>
                  </a:lnTo>
                  <a:lnTo>
                    <a:pt x="98854" y="850621"/>
                  </a:lnTo>
                  <a:lnTo>
                    <a:pt x="127079" y="887080"/>
                  </a:lnTo>
                  <a:lnTo>
                    <a:pt x="158257" y="920972"/>
                  </a:lnTo>
                  <a:lnTo>
                    <a:pt x="192198" y="952104"/>
                  </a:lnTo>
                  <a:lnTo>
                    <a:pt x="228710" y="980288"/>
                  </a:lnTo>
                  <a:lnTo>
                    <a:pt x="267603" y="1005331"/>
                  </a:lnTo>
                  <a:lnTo>
                    <a:pt x="308685" y="1027045"/>
                  </a:lnTo>
                  <a:lnTo>
                    <a:pt x="351765" y="1045238"/>
                  </a:lnTo>
                  <a:lnTo>
                    <a:pt x="396654" y="1059719"/>
                  </a:lnTo>
                  <a:lnTo>
                    <a:pt x="443159" y="1070299"/>
                  </a:lnTo>
                  <a:lnTo>
                    <a:pt x="491091" y="1076787"/>
                  </a:lnTo>
                  <a:lnTo>
                    <a:pt x="540258" y="1078991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1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5" y="539496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8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60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82511" y="1598675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6"/>
                  </a:moveTo>
                  <a:lnTo>
                    <a:pt x="2208" y="490392"/>
                  </a:lnTo>
                  <a:lnTo>
                    <a:pt x="8706" y="442524"/>
                  </a:lnTo>
                  <a:lnTo>
                    <a:pt x="19302" y="396081"/>
                  </a:lnTo>
                  <a:lnTo>
                    <a:pt x="33806" y="351253"/>
                  </a:lnTo>
                  <a:lnTo>
                    <a:pt x="52026" y="308232"/>
                  </a:lnTo>
                  <a:lnTo>
                    <a:pt x="73772" y="267208"/>
                  </a:lnTo>
                  <a:lnTo>
                    <a:pt x="98854" y="228370"/>
                  </a:lnTo>
                  <a:lnTo>
                    <a:pt x="127079" y="191911"/>
                  </a:lnTo>
                  <a:lnTo>
                    <a:pt x="158257" y="158019"/>
                  </a:lnTo>
                  <a:lnTo>
                    <a:pt x="192198" y="126887"/>
                  </a:lnTo>
                  <a:lnTo>
                    <a:pt x="228710" y="98703"/>
                  </a:lnTo>
                  <a:lnTo>
                    <a:pt x="267603" y="73660"/>
                  </a:lnTo>
                  <a:lnTo>
                    <a:pt x="308685" y="51946"/>
                  </a:lnTo>
                  <a:lnTo>
                    <a:pt x="351765" y="33753"/>
                  </a:lnTo>
                  <a:lnTo>
                    <a:pt x="396654" y="19272"/>
                  </a:lnTo>
                  <a:lnTo>
                    <a:pt x="443159" y="8692"/>
                  </a:lnTo>
                  <a:lnTo>
                    <a:pt x="491091" y="2204"/>
                  </a:lnTo>
                  <a:lnTo>
                    <a:pt x="540258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60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8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5" y="539496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8" y="1078991"/>
                  </a:lnTo>
                  <a:lnTo>
                    <a:pt x="491091" y="1076787"/>
                  </a:lnTo>
                  <a:lnTo>
                    <a:pt x="443159" y="1070299"/>
                  </a:lnTo>
                  <a:lnTo>
                    <a:pt x="396654" y="1059719"/>
                  </a:lnTo>
                  <a:lnTo>
                    <a:pt x="351765" y="1045238"/>
                  </a:lnTo>
                  <a:lnTo>
                    <a:pt x="308685" y="1027045"/>
                  </a:lnTo>
                  <a:lnTo>
                    <a:pt x="267603" y="1005331"/>
                  </a:lnTo>
                  <a:lnTo>
                    <a:pt x="228710" y="980288"/>
                  </a:lnTo>
                  <a:lnTo>
                    <a:pt x="192198" y="952104"/>
                  </a:lnTo>
                  <a:lnTo>
                    <a:pt x="158257" y="920972"/>
                  </a:lnTo>
                  <a:lnTo>
                    <a:pt x="127079" y="887080"/>
                  </a:lnTo>
                  <a:lnTo>
                    <a:pt x="98854" y="850621"/>
                  </a:lnTo>
                  <a:lnTo>
                    <a:pt x="73772" y="811784"/>
                  </a:lnTo>
                  <a:lnTo>
                    <a:pt x="52026" y="770759"/>
                  </a:lnTo>
                  <a:lnTo>
                    <a:pt x="33806" y="727738"/>
                  </a:lnTo>
                  <a:lnTo>
                    <a:pt x="19302" y="682910"/>
                  </a:lnTo>
                  <a:lnTo>
                    <a:pt x="8706" y="636467"/>
                  </a:lnTo>
                  <a:lnTo>
                    <a:pt x="2208" y="588599"/>
                  </a:lnTo>
                  <a:lnTo>
                    <a:pt x="0" y="539496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9943" y="1626095"/>
              <a:ext cx="1023378" cy="102337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028" y="1734311"/>
              <a:ext cx="792479" cy="7924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" y="3592067"/>
              <a:ext cx="647700" cy="6476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6143" y="1725167"/>
              <a:ext cx="873251" cy="8717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5767" y="3479291"/>
              <a:ext cx="794003" cy="79247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860550" y="3511677"/>
            <a:ext cx="317309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40">
                <a:latin typeface="Verdana"/>
                <a:cs typeface="Verdana"/>
              </a:rPr>
              <a:t>e</a:t>
            </a:r>
            <a:r>
              <a:rPr dirty="0" sz="1500" spc="45">
                <a:latin typeface="Verdana"/>
                <a:cs typeface="Verdana"/>
              </a:rPr>
              <a:t>gui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</a:t>
            </a:r>
            <a:r>
              <a:rPr dirty="0" sz="1500" spc="15">
                <a:latin typeface="Verdana"/>
                <a:cs typeface="Verdana"/>
              </a:rPr>
              <a:t>n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al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90">
                <a:latin typeface="Verdana"/>
                <a:cs typeface="Verdana"/>
              </a:rPr>
              <a:t>ump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ient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35">
                <a:latin typeface="Verdana"/>
                <a:cs typeface="Verdana"/>
              </a:rPr>
              <a:t>bl</a:t>
            </a:r>
            <a:r>
              <a:rPr dirty="0" sz="1500" spc="40">
                <a:latin typeface="Verdana"/>
                <a:cs typeface="Verdana"/>
              </a:rPr>
              <a:t>ig</a:t>
            </a:r>
            <a:r>
              <a:rPr dirty="0" sz="1500" spc="15">
                <a:latin typeface="Verdana"/>
                <a:cs typeface="Verdana"/>
              </a:rPr>
              <a:t>aci</a:t>
            </a:r>
            <a:r>
              <a:rPr dirty="0" sz="1500" spc="10">
                <a:latin typeface="Verdana"/>
                <a:cs typeface="Verdana"/>
              </a:rPr>
              <a:t>o</a:t>
            </a:r>
            <a:r>
              <a:rPr dirty="0" sz="1500" spc="40">
                <a:latin typeface="Verdana"/>
                <a:cs typeface="Verdana"/>
              </a:rPr>
              <a:t>n</a:t>
            </a:r>
            <a:r>
              <a:rPr dirty="0" sz="1500" spc="3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c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40">
                <a:latin typeface="Verdana"/>
                <a:cs typeface="Verdana"/>
              </a:rPr>
              <a:t>nt</a:t>
            </a:r>
            <a:r>
              <a:rPr dirty="0" sz="1500" spc="-5">
                <a:latin typeface="Verdana"/>
                <a:cs typeface="Verdana"/>
              </a:rPr>
              <a:t>r</a:t>
            </a:r>
            <a:r>
              <a:rPr dirty="0" sz="1500" spc="-15">
                <a:latin typeface="Verdana"/>
                <a:cs typeface="Verdana"/>
              </a:rPr>
              <a:t>o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-10">
                <a:latin typeface="Verdana"/>
                <a:cs typeface="Verdana"/>
              </a:rPr>
              <a:t>volumétricos.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58430" y="3407791"/>
            <a:ext cx="335978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5">
                <a:latin typeface="Verdana"/>
                <a:cs typeface="Verdana"/>
              </a:rPr>
              <a:t>F</a:t>
            </a:r>
            <a:r>
              <a:rPr dirty="0" sz="1500" spc="50">
                <a:latin typeface="Verdana"/>
                <a:cs typeface="Verdana"/>
              </a:rPr>
              <a:t>o</a:t>
            </a:r>
            <a:r>
              <a:rPr dirty="0" sz="1500" spc="-15">
                <a:latin typeface="Verdana"/>
                <a:cs typeface="Verdana"/>
              </a:rPr>
              <a:t>rta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10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ient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-60">
                <a:latin typeface="Verdana"/>
                <a:cs typeface="Verdana"/>
              </a:rPr>
              <a:t>v</a:t>
            </a:r>
            <a:r>
              <a:rPr dirty="0" sz="1500" spc="-2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siones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45">
                <a:latin typeface="Verdana"/>
                <a:cs typeface="Verdana"/>
              </a:rPr>
              <a:t>p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racion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r</a:t>
            </a:r>
            <a:r>
              <a:rPr dirty="0" sz="1500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io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35">
                <a:latin typeface="Verdana"/>
                <a:cs typeface="Verdana"/>
              </a:rPr>
              <a:t>xt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rior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y 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45">
                <a:latin typeface="Verdana"/>
                <a:cs typeface="Verdana"/>
              </a:rPr>
              <a:t>p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rat</a:t>
            </a:r>
            <a:r>
              <a:rPr dirty="0" sz="1500" spc="-30">
                <a:latin typeface="Verdana"/>
                <a:cs typeface="Verdana"/>
              </a:rPr>
              <a:t>i</a:t>
            </a:r>
            <a:r>
              <a:rPr dirty="0" sz="1500" spc="-55">
                <a:latin typeface="Verdana"/>
                <a:cs typeface="Verdana"/>
              </a:rPr>
              <a:t>v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30">
                <a:latin typeface="Verdana"/>
                <a:cs typeface="Verdana"/>
              </a:rPr>
              <a:t>ba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al  </a:t>
            </a:r>
            <a:r>
              <a:rPr dirty="0" sz="1500" spc="10">
                <a:latin typeface="Verdana"/>
                <a:cs typeface="Verdana"/>
              </a:rPr>
              <a:t>contrabando.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1510" y="800480"/>
            <a:ext cx="68287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0" b="1">
                <a:latin typeface="Tahoma"/>
                <a:cs typeface="Tahoma"/>
              </a:rPr>
              <a:t>Los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40" b="1">
                <a:latin typeface="Tahoma"/>
                <a:cs typeface="Tahoma"/>
              </a:rPr>
              <a:t>principales</a:t>
            </a:r>
            <a:r>
              <a:rPr dirty="0" sz="1500" spc="5" b="1">
                <a:latin typeface="Tahoma"/>
                <a:cs typeface="Tahoma"/>
              </a:rPr>
              <a:t> </a:t>
            </a:r>
            <a:r>
              <a:rPr dirty="0" sz="1500" spc="60" b="1">
                <a:latin typeface="Tahoma"/>
                <a:cs typeface="Tahoma"/>
              </a:rPr>
              <a:t>conceptos</a:t>
            </a:r>
            <a:r>
              <a:rPr dirty="0" sz="1500" spc="2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y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60" b="1">
                <a:latin typeface="Tahoma"/>
                <a:cs typeface="Tahoma"/>
              </a:rPr>
              <a:t>conductas</a:t>
            </a:r>
            <a:r>
              <a:rPr dirty="0" sz="150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objeto</a:t>
            </a:r>
            <a:r>
              <a:rPr dirty="0" sz="1500" spc="10" b="1">
                <a:latin typeface="Tahoma"/>
                <a:cs typeface="Tahoma"/>
              </a:rPr>
              <a:t> </a:t>
            </a:r>
            <a:r>
              <a:rPr dirty="0" sz="1500" spc="70" b="1">
                <a:latin typeface="Tahoma"/>
                <a:cs typeface="Tahoma"/>
              </a:rPr>
              <a:t>de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fiscalización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b="1">
                <a:latin typeface="Tahoma"/>
                <a:cs typeface="Tahoma"/>
              </a:rPr>
              <a:t>serán: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20593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Fisc</a:t>
            </a:r>
            <a:r>
              <a:rPr dirty="0" u="heavy" spc="75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liza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c</a:t>
            </a: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831320" cy="6858000"/>
            <a:chOff x="0" y="0"/>
            <a:chExt cx="11831320" cy="6858000"/>
          </a:xfrm>
        </p:grpSpPr>
        <p:sp>
          <p:nvSpPr>
            <p:cNvPr id="3" name="object 3"/>
            <p:cNvSpPr/>
            <p:nvPr/>
          </p:nvSpPr>
          <p:spPr>
            <a:xfrm>
              <a:off x="509016" y="4460747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539496" y="0"/>
                  </a:moveTo>
                  <a:lnTo>
                    <a:pt x="490390" y="2208"/>
                  </a:lnTo>
                  <a:lnTo>
                    <a:pt x="442521" y="8706"/>
                  </a:lnTo>
                  <a:lnTo>
                    <a:pt x="396076" y="19302"/>
                  </a:lnTo>
                  <a:lnTo>
                    <a:pt x="351248" y="33806"/>
                  </a:lnTo>
                  <a:lnTo>
                    <a:pt x="308227" y="52026"/>
                  </a:lnTo>
                  <a:lnTo>
                    <a:pt x="267202" y="73772"/>
                  </a:lnTo>
                  <a:lnTo>
                    <a:pt x="228365" y="98854"/>
                  </a:lnTo>
                  <a:lnTo>
                    <a:pt x="191905" y="127079"/>
                  </a:lnTo>
                  <a:lnTo>
                    <a:pt x="158014" y="158257"/>
                  </a:lnTo>
                  <a:lnTo>
                    <a:pt x="126882" y="192198"/>
                  </a:lnTo>
                  <a:lnTo>
                    <a:pt x="98700" y="228710"/>
                  </a:lnTo>
                  <a:lnTo>
                    <a:pt x="73657" y="267603"/>
                  </a:lnTo>
                  <a:lnTo>
                    <a:pt x="51944" y="308685"/>
                  </a:lnTo>
                  <a:lnTo>
                    <a:pt x="33752" y="351765"/>
                  </a:lnTo>
                  <a:lnTo>
                    <a:pt x="19271" y="396654"/>
                  </a:lnTo>
                  <a:lnTo>
                    <a:pt x="8692" y="443159"/>
                  </a:lnTo>
                  <a:lnTo>
                    <a:pt x="2204" y="491091"/>
                  </a:lnTo>
                  <a:lnTo>
                    <a:pt x="0" y="540257"/>
                  </a:lnTo>
                  <a:lnTo>
                    <a:pt x="2204" y="589424"/>
                  </a:lnTo>
                  <a:lnTo>
                    <a:pt x="8692" y="637356"/>
                  </a:lnTo>
                  <a:lnTo>
                    <a:pt x="19271" y="683861"/>
                  </a:lnTo>
                  <a:lnTo>
                    <a:pt x="33752" y="728750"/>
                  </a:lnTo>
                  <a:lnTo>
                    <a:pt x="51944" y="771830"/>
                  </a:lnTo>
                  <a:lnTo>
                    <a:pt x="73657" y="812912"/>
                  </a:lnTo>
                  <a:lnTo>
                    <a:pt x="98700" y="851805"/>
                  </a:lnTo>
                  <a:lnTo>
                    <a:pt x="126882" y="888317"/>
                  </a:lnTo>
                  <a:lnTo>
                    <a:pt x="158014" y="922258"/>
                  </a:lnTo>
                  <a:lnTo>
                    <a:pt x="191905" y="953436"/>
                  </a:lnTo>
                  <a:lnTo>
                    <a:pt x="228365" y="981661"/>
                  </a:lnTo>
                  <a:lnTo>
                    <a:pt x="267202" y="1006743"/>
                  </a:lnTo>
                  <a:lnTo>
                    <a:pt x="308227" y="1028489"/>
                  </a:lnTo>
                  <a:lnTo>
                    <a:pt x="351248" y="1046709"/>
                  </a:lnTo>
                  <a:lnTo>
                    <a:pt x="396076" y="1061213"/>
                  </a:lnTo>
                  <a:lnTo>
                    <a:pt x="442521" y="1071809"/>
                  </a:lnTo>
                  <a:lnTo>
                    <a:pt x="490390" y="1078307"/>
                  </a:lnTo>
                  <a:lnTo>
                    <a:pt x="539496" y="1080515"/>
                  </a:lnTo>
                  <a:lnTo>
                    <a:pt x="588599" y="1078307"/>
                  </a:lnTo>
                  <a:lnTo>
                    <a:pt x="636467" y="1071809"/>
                  </a:lnTo>
                  <a:lnTo>
                    <a:pt x="682910" y="1061213"/>
                  </a:lnTo>
                  <a:lnTo>
                    <a:pt x="727738" y="1046709"/>
                  </a:lnTo>
                  <a:lnTo>
                    <a:pt x="770759" y="1028489"/>
                  </a:lnTo>
                  <a:lnTo>
                    <a:pt x="811783" y="1006743"/>
                  </a:lnTo>
                  <a:lnTo>
                    <a:pt x="850621" y="981661"/>
                  </a:lnTo>
                  <a:lnTo>
                    <a:pt x="887080" y="953436"/>
                  </a:lnTo>
                  <a:lnTo>
                    <a:pt x="920972" y="922258"/>
                  </a:lnTo>
                  <a:lnTo>
                    <a:pt x="952104" y="888317"/>
                  </a:lnTo>
                  <a:lnTo>
                    <a:pt x="980288" y="851805"/>
                  </a:lnTo>
                  <a:lnTo>
                    <a:pt x="1005331" y="812912"/>
                  </a:lnTo>
                  <a:lnTo>
                    <a:pt x="1027045" y="771830"/>
                  </a:lnTo>
                  <a:lnTo>
                    <a:pt x="1045238" y="728750"/>
                  </a:lnTo>
                  <a:lnTo>
                    <a:pt x="1059719" y="683861"/>
                  </a:lnTo>
                  <a:lnTo>
                    <a:pt x="1070299" y="637356"/>
                  </a:lnTo>
                  <a:lnTo>
                    <a:pt x="1076787" y="589424"/>
                  </a:lnTo>
                  <a:lnTo>
                    <a:pt x="1078992" y="540257"/>
                  </a:lnTo>
                  <a:lnTo>
                    <a:pt x="1076787" y="491091"/>
                  </a:lnTo>
                  <a:lnTo>
                    <a:pt x="1070299" y="443159"/>
                  </a:lnTo>
                  <a:lnTo>
                    <a:pt x="1059719" y="396654"/>
                  </a:lnTo>
                  <a:lnTo>
                    <a:pt x="1045238" y="351765"/>
                  </a:lnTo>
                  <a:lnTo>
                    <a:pt x="1027045" y="308685"/>
                  </a:lnTo>
                  <a:lnTo>
                    <a:pt x="1005332" y="267603"/>
                  </a:lnTo>
                  <a:lnTo>
                    <a:pt x="980288" y="228710"/>
                  </a:lnTo>
                  <a:lnTo>
                    <a:pt x="952104" y="192198"/>
                  </a:lnTo>
                  <a:lnTo>
                    <a:pt x="920972" y="158257"/>
                  </a:lnTo>
                  <a:lnTo>
                    <a:pt x="887080" y="127079"/>
                  </a:lnTo>
                  <a:lnTo>
                    <a:pt x="850621" y="98854"/>
                  </a:lnTo>
                  <a:lnTo>
                    <a:pt x="811784" y="73772"/>
                  </a:lnTo>
                  <a:lnTo>
                    <a:pt x="770759" y="52026"/>
                  </a:lnTo>
                  <a:lnTo>
                    <a:pt x="727738" y="33806"/>
                  </a:lnTo>
                  <a:lnTo>
                    <a:pt x="682910" y="19302"/>
                  </a:lnTo>
                  <a:lnTo>
                    <a:pt x="636467" y="8706"/>
                  </a:lnTo>
                  <a:lnTo>
                    <a:pt x="588599" y="220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016" y="4460747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7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1" y="396654"/>
                  </a:lnTo>
                  <a:lnTo>
                    <a:pt x="33752" y="351765"/>
                  </a:lnTo>
                  <a:lnTo>
                    <a:pt x="51944" y="308685"/>
                  </a:lnTo>
                  <a:lnTo>
                    <a:pt x="73657" y="267603"/>
                  </a:lnTo>
                  <a:lnTo>
                    <a:pt x="98700" y="228710"/>
                  </a:lnTo>
                  <a:lnTo>
                    <a:pt x="126882" y="192198"/>
                  </a:lnTo>
                  <a:lnTo>
                    <a:pt x="158014" y="158257"/>
                  </a:lnTo>
                  <a:lnTo>
                    <a:pt x="191905" y="127079"/>
                  </a:lnTo>
                  <a:lnTo>
                    <a:pt x="228365" y="98854"/>
                  </a:lnTo>
                  <a:lnTo>
                    <a:pt x="267202" y="73772"/>
                  </a:lnTo>
                  <a:lnTo>
                    <a:pt x="308227" y="52026"/>
                  </a:lnTo>
                  <a:lnTo>
                    <a:pt x="351248" y="33806"/>
                  </a:lnTo>
                  <a:lnTo>
                    <a:pt x="396076" y="19302"/>
                  </a:lnTo>
                  <a:lnTo>
                    <a:pt x="442521" y="8706"/>
                  </a:lnTo>
                  <a:lnTo>
                    <a:pt x="490390" y="2208"/>
                  </a:lnTo>
                  <a:lnTo>
                    <a:pt x="539496" y="0"/>
                  </a:lnTo>
                  <a:lnTo>
                    <a:pt x="588599" y="2208"/>
                  </a:lnTo>
                  <a:lnTo>
                    <a:pt x="636467" y="8706"/>
                  </a:lnTo>
                  <a:lnTo>
                    <a:pt x="682910" y="19302"/>
                  </a:lnTo>
                  <a:lnTo>
                    <a:pt x="727738" y="33806"/>
                  </a:lnTo>
                  <a:lnTo>
                    <a:pt x="770759" y="52026"/>
                  </a:lnTo>
                  <a:lnTo>
                    <a:pt x="811784" y="73772"/>
                  </a:lnTo>
                  <a:lnTo>
                    <a:pt x="850621" y="98854"/>
                  </a:lnTo>
                  <a:lnTo>
                    <a:pt x="887080" y="127079"/>
                  </a:lnTo>
                  <a:lnTo>
                    <a:pt x="920972" y="158257"/>
                  </a:lnTo>
                  <a:lnTo>
                    <a:pt x="952104" y="192198"/>
                  </a:lnTo>
                  <a:lnTo>
                    <a:pt x="980288" y="228710"/>
                  </a:lnTo>
                  <a:lnTo>
                    <a:pt x="1005332" y="267603"/>
                  </a:lnTo>
                  <a:lnTo>
                    <a:pt x="1027045" y="308685"/>
                  </a:lnTo>
                  <a:lnTo>
                    <a:pt x="1045238" y="351765"/>
                  </a:lnTo>
                  <a:lnTo>
                    <a:pt x="1059719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2" y="540257"/>
                  </a:lnTo>
                  <a:lnTo>
                    <a:pt x="1076787" y="589424"/>
                  </a:lnTo>
                  <a:lnTo>
                    <a:pt x="1070299" y="637356"/>
                  </a:lnTo>
                  <a:lnTo>
                    <a:pt x="1059719" y="683861"/>
                  </a:lnTo>
                  <a:lnTo>
                    <a:pt x="1045238" y="728750"/>
                  </a:lnTo>
                  <a:lnTo>
                    <a:pt x="1027045" y="771830"/>
                  </a:lnTo>
                  <a:lnTo>
                    <a:pt x="1005331" y="812912"/>
                  </a:lnTo>
                  <a:lnTo>
                    <a:pt x="980288" y="851805"/>
                  </a:lnTo>
                  <a:lnTo>
                    <a:pt x="952104" y="888317"/>
                  </a:lnTo>
                  <a:lnTo>
                    <a:pt x="920972" y="922258"/>
                  </a:lnTo>
                  <a:lnTo>
                    <a:pt x="887080" y="953436"/>
                  </a:lnTo>
                  <a:lnTo>
                    <a:pt x="850621" y="981661"/>
                  </a:lnTo>
                  <a:lnTo>
                    <a:pt x="811783" y="1006743"/>
                  </a:lnTo>
                  <a:lnTo>
                    <a:pt x="770759" y="1028489"/>
                  </a:lnTo>
                  <a:lnTo>
                    <a:pt x="727738" y="1046709"/>
                  </a:lnTo>
                  <a:lnTo>
                    <a:pt x="682910" y="1061213"/>
                  </a:lnTo>
                  <a:lnTo>
                    <a:pt x="636467" y="1071809"/>
                  </a:lnTo>
                  <a:lnTo>
                    <a:pt x="588599" y="1078307"/>
                  </a:lnTo>
                  <a:lnTo>
                    <a:pt x="539496" y="1080515"/>
                  </a:lnTo>
                  <a:lnTo>
                    <a:pt x="490390" y="1078307"/>
                  </a:lnTo>
                  <a:lnTo>
                    <a:pt x="442521" y="1071809"/>
                  </a:lnTo>
                  <a:lnTo>
                    <a:pt x="396076" y="1061213"/>
                  </a:lnTo>
                  <a:lnTo>
                    <a:pt x="351248" y="1046709"/>
                  </a:lnTo>
                  <a:lnTo>
                    <a:pt x="308227" y="1028489"/>
                  </a:lnTo>
                  <a:lnTo>
                    <a:pt x="267202" y="1006743"/>
                  </a:lnTo>
                  <a:lnTo>
                    <a:pt x="228365" y="981661"/>
                  </a:lnTo>
                  <a:lnTo>
                    <a:pt x="191905" y="953436"/>
                  </a:lnTo>
                  <a:lnTo>
                    <a:pt x="158014" y="922258"/>
                  </a:lnTo>
                  <a:lnTo>
                    <a:pt x="126882" y="888317"/>
                  </a:lnTo>
                  <a:lnTo>
                    <a:pt x="98700" y="851805"/>
                  </a:lnTo>
                  <a:lnTo>
                    <a:pt x="73657" y="812912"/>
                  </a:lnTo>
                  <a:lnTo>
                    <a:pt x="51944" y="771830"/>
                  </a:lnTo>
                  <a:lnTo>
                    <a:pt x="33752" y="728750"/>
                  </a:lnTo>
                  <a:lnTo>
                    <a:pt x="19271" y="683861"/>
                  </a:lnTo>
                  <a:lnTo>
                    <a:pt x="8692" y="637356"/>
                  </a:lnTo>
                  <a:lnTo>
                    <a:pt x="2204" y="589424"/>
                  </a:lnTo>
                  <a:lnTo>
                    <a:pt x="0" y="540257"/>
                  </a:lnTo>
                  <a:close/>
                </a:path>
              </a:pathLst>
            </a:custGeom>
            <a:ln w="76200">
              <a:solidFill>
                <a:srgbClr val="69696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44" y="4488167"/>
              <a:ext cx="1023378" cy="10233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616" y="4710684"/>
              <a:ext cx="623316" cy="6233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3107" y="2915411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83" y="2208"/>
                  </a:lnTo>
                  <a:lnTo>
                    <a:pt x="443146" y="8706"/>
                  </a:lnTo>
                  <a:lnTo>
                    <a:pt x="396636" y="19302"/>
                  </a:lnTo>
                  <a:lnTo>
                    <a:pt x="351745" y="33806"/>
                  </a:lnTo>
                  <a:lnTo>
                    <a:pt x="308663" y="52026"/>
                  </a:lnTo>
                  <a:lnTo>
                    <a:pt x="267580" y="73772"/>
                  </a:lnTo>
                  <a:lnTo>
                    <a:pt x="228688" y="98854"/>
                  </a:lnTo>
                  <a:lnTo>
                    <a:pt x="192177" y="127079"/>
                  </a:lnTo>
                  <a:lnTo>
                    <a:pt x="158238" y="158257"/>
                  </a:lnTo>
                  <a:lnTo>
                    <a:pt x="127062" y="192198"/>
                  </a:lnTo>
                  <a:lnTo>
                    <a:pt x="98840" y="228710"/>
                  </a:lnTo>
                  <a:lnTo>
                    <a:pt x="73761" y="267603"/>
                  </a:lnTo>
                  <a:lnTo>
                    <a:pt x="52018" y="308685"/>
                  </a:lnTo>
                  <a:lnTo>
                    <a:pt x="33800" y="351765"/>
                  </a:lnTo>
                  <a:lnTo>
                    <a:pt x="19298" y="396654"/>
                  </a:lnTo>
                  <a:lnTo>
                    <a:pt x="8704" y="443159"/>
                  </a:lnTo>
                  <a:lnTo>
                    <a:pt x="2207" y="491091"/>
                  </a:lnTo>
                  <a:lnTo>
                    <a:pt x="0" y="540258"/>
                  </a:lnTo>
                  <a:lnTo>
                    <a:pt x="2207" y="589424"/>
                  </a:lnTo>
                  <a:lnTo>
                    <a:pt x="8704" y="637356"/>
                  </a:lnTo>
                  <a:lnTo>
                    <a:pt x="19298" y="683861"/>
                  </a:lnTo>
                  <a:lnTo>
                    <a:pt x="33800" y="728750"/>
                  </a:lnTo>
                  <a:lnTo>
                    <a:pt x="52018" y="771830"/>
                  </a:lnTo>
                  <a:lnTo>
                    <a:pt x="73761" y="812912"/>
                  </a:lnTo>
                  <a:lnTo>
                    <a:pt x="98840" y="851805"/>
                  </a:lnTo>
                  <a:lnTo>
                    <a:pt x="127062" y="888317"/>
                  </a:lnTo>
                  <a:lnTo>
                    <a:pt x="158238" y="922258"/>
                  </a:lnTo>
                  <a:lnTo>
                    <a:pt x="192177" y="953436"/>
                  </a:lnTo>
                  <a:lnTo>
                    <a:pt x="228688" y="981661"/>
                  </a:lnTo>
                  <a:lnTo>
                    <a:pt x="267580" y="1006743"/>
                  </a:lnTo>
                  <a:lnTo>
                    <a:pt x="308663" y="1028489"/>
                  </a:lnTo>
                  <a:lnTo>
                    <a:pt x="351745" y="1046709"/>
                  </a:lnTo>
                  <a:lnTo>
                    <a:pt x="396636" y="1061213"/>
                  </a:lnTo>
                  <a:lnTo>
                    <a:pt x="443146" y="1071809"/>
                  </a:lnTo>
                  <a:lnTo>
                    <a:pt x="491083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3107" y="2915411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69696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635" y="2942831"/>
              <a:ext cx="1023378" cy="10233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" y="3086100"/>
              <a:ext cx="739140" cy="7391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9016" y="1359408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539496" y="0"/>
                  </a:moveTo>
                  <a:lnTo>
                    <a:pt x="490390" y="2208"/>
                  </a:lnTo>
                  <a:lnTo>
                    <a:pt x="442521" y="8706"/>
                  </a:lnTo>
                  <a:lnTo>
                    <a:pt x="396076" y="19302"/>
                  </a:lnTo>
                  <a:lnTo>
                    <a:pt x="351248" y="33806"/>
                  </a:lnTo>
                  <a:lnTo>
                    <a:pt x="308227" y="52026"/>
                  </a:lnTo>
                  <a:lnTo>
                    <a:pt x="267202" y="73772"/>
                  </a:lnTo>
                  <a:lnTo>
                    <a:pt x="228365" y="98854"/>
                  </a:lnTo>
                  <a:lnTo>
                    <a:pt x="191905" y="127079"/>
                  </a:lnTo>
                  <a:lnTo>
                    <a:pt x="158014" y="158257"/>
                  </a:lnTo>
                  <a:lnTo>
                    <a:pt x="126882" y="192198"/>
                  </a:lnTo>
                  <a:lnTo>
                    <a:pt x="98700" y="228710"/>
                  </a:lnTo>
                  <a:lnTo>
                    <a:pt x="73657" y="267603"/>
                  </a:lnTo>
                  <a:lnTo>
                    <a:pt x="51944" y="308685"/>
                  </a:lnTo>
                  <a:lnTo>
                    <a:pt x="33752" y="351765"/>
                  </a:lnTo>
                  <a:lnTo>
                    <a:pt x="19271" y="396654"/>
                  </a:lnTo>
                  <a:lnTo>
                    <a:pt x="8692" y="443159"/>
                  </a:lnTo>
                  <a:lnTo>
                    <a:pt x="2204" y="491091"/>
                  </a:lnTo>
                  <a:lnTo>
                    <a:pt x="0" y="540257"/>
                  </a:lnTo>
                  <a:lnTo>
                    <a:pt x="2204" y="589424"/>
                  </a:lnTo>
                  <a:lnTo>
                    <a:pt x="8692" y="637356"/>
                  </a:lnTo>
                  <a:lnTo>
                    <a:pt x="19271" y="683861"/>
                  </a:lnTo>
                  <a:lnTo>
                    <a:pt x="33752" y="728750"/>
                  </a:lnTo>
                  <a:lnTo>
                    <a:pt x="51944" y="771830"/>
                  </a:lnTo>
                  <a:lnTo>
                    <a:pt x="73657" y="812912"/>
                  </a:lnTo>
                  <a:lnTo>
                    <a:pt x="98700" y="851805"/>
                  </a:lnTo>
                  <a:lnTo>
                    <a:pt x="126882" y="888317"/>
                  </a:lnTo>
                  <a:lnTo>
                    <a:pt x="158014" y="922258"/>
                  </a:lnTo>
                  <a:lnTo>
                    <a:pt x="191905" y="953436"/>
                  </a:lnTo>
                  <a:lnTo>
                    <a:pt x="228365" y="981661"/>
                  </a:lnTo>
                  <a:lnTo>
                    <a:pt x="267202" y="1006743"/>
                  </a:lnTo>
                  <a:lnTo>
                    <a:pt x="308227" y="1028489"/>
                  </a:lnTo>
                  <a:lnTo>
                    <a:pt x="351248" y="1046709"/>
                  </a:lnTo>
                  <a:lnTo>
                    <a:pt x="396076" y="1061213"/>
                  </a:lnTo>
                  <a:lnTo>
                    <a:pt x="442521" y="1071809"/>
                  </a:lnTo>
                  <a:lnTo>
                    <a:pt x="490390" y="1078307"/>
                  </a:lnTo>
                  <a:lnTo>
                    <a:pt x="539496" y="1080515"/>
                  </a:lnTo>
                  <a:lnTo>
                    <a:pt x="588599" y="1078307"/>
                  </a:lnTo>
                  <a:lnTo>
                    <a:pt x="636467" y="1071809"/>
                  </a:lnTo>
                  <a:lnTo>
                    <a:pt x="682910" y="1061213"/>
                  </a:lnTo>
                  <a:lnTo>
                    <a:pt x="727738" y="1046709"/>
                  </a:lnTo>
                  <a:lnTo>
                    <a:pt x="770759" y="1028489"/>
                  </a:lnTo>
                  <a:lnTo>
                    <a:pt x="811783" y="1006743"/>
                  </a:lnTo>
                  <a:lnTo>
                    <a:pt x="850621" y="981661"/>
                  </a:lnTo>
                  <a:lnTo>
                    <a:pt x="887080" y="953436"/>
                  </a:lnTo>
                  <a:lnTo>
                    <a:pt x="920972" y="922258"/>
                  </a:lnTo>
                  <a:lnTo>
                    <a:pt x="952104" y="888317"/>
                  </a:lnTo>
                  <a:lnTo>
                    <a:pt x="980288" y="851805"/>
                  </a:lnTo>
                  <a:lnTo>
                    <a:pt x="1005331" y="812912"/>
                  </a:lnTo>
                  <a:lnTo>
                    <a:pt x="1027045" y="771830"/>
                  </a:lnTo>
                  <a:lnTo>
                    <a:pt x="1045238" y="728750"/>
                  </a:lnTo>
                  <a:lnTo>
                    <a:pt x="1059719" y="683861"/>
                  </a:lnTo>
                  <a:lnTo>
                    <a:pt x="1070299" y="637356"/>
                  </a:lnTo>
                  <a:lnTo>
                    <a:pt x="1076787" y="589424"/>
                  </a:lnTo>
                  <a:lnTo>
                    <a:pt x="1078992" y="540257"/>
                  </a:lnTo>
                  <a:lnTo>
                    <a:pt x="1076787" y="491091"/>
                  </a:lnTo>
                  <a:lnTo>
                    <a:pt x="1070299" y="443159"/>
                  </a:lnTo>
                  <a:lnTo>
                    <a:pt x="1059719" y="396654"/>
                  </a:lnTo>
                  <a:lnTo>
                    <a:pt x="1045238" y="351765"/>
                  </a:lnTo>
                  <a:lnTo>
                    <a:pt x="1027045" y="308685"/>
                  </a:lnTo>
                  <a:lnTo>
                    <a:pt x="1005332" y="267603"/>
                  </a:lnTo>
                  <a:lnTo>
                    <a:pt x="980288" y="228710"/>
                  </a:lnTo>
                  <a:lnTo>
                    <a:pt x="952104" y="192198"/>
                  </a:lnTo>
                  <a:lnTo>
                    <a:pt x="920972" y="158257"/>
                  </a:lnTo>
                  <a:lnTo>
                    <a:pt x="887080" y="127079"/>
                  </a:lnTo>
                  <a:lnTo>
                    <a:pt x="850621" y="98854"/>
                  </a:lnTo>
                  <a:lnTo>
                    <a:pt x="811784" y="73772"/>
                  </a:lnTo>
                  <a:lnTo>
                    <a:pt x="770759" y="52026"/>
                  </a:lnTo>
                  <a:lnTo>
                    <a:pt x="727738" y="33806"/>
                  </a:lnTo>
                  <a:lnTo>
                    <a:pt x="682910" y="19302"/>
                  </a:lnTo>
                  <a:lnTo>
                    <a:pt x="636467" y="8706"/>
                  </a:lnTo>
                  <a:lnTo>
                    <a:pt x="588599" y="220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9016" y="1359408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7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1" y="396654"/>
                  </a:lnTo>
                  <a:lnTo>
                    <a:pt x="33752" y="351765"/>
                  </a:lnTo>
                  <a:lnTo>
                    <a:pt x="51944" y="308685"/>
                  </a:lnTo>
                  <a:lnTo>
                    <a:pt x="73657" y="267603"/>
                  </a:lnTo>
                  <a:lnTo>
                    <a:pt x="98700" y="228710"/>
                  </a:lnTo>
                  <a:lnTo>
                    <a:pt x="126882" y="192198"/>
                  </a:lnTo>
                  <a:lnTo>
                    <a:pt x="158014" y="158257"/>
                  </a:lnTo>
                  <a:lnTo>
                    <a:pt x="191905" y="127079"/>
                  </a:lnTo>
                  <a:lnTo>
                    <a:pt x="228365" y="98854"/>
                  </a:lnTo>
                  <a:lnTo>
                    <a:pt x="267202" y="73772"/>
                  </a:lnTo>
                  <a:lnTo>
                    <a:pt x="308227" y="52026"/>
                  </a:lnTo>
                  <a:lnTo>
                    <a:pt x="351248" y="33806"/>
                  </a:lnTo>
                  <a:lnTo>
                    <a:pt x="396076" y="19302"/>
                  </a:lnTo>
                  <a:lnTo>
                    <a:pt x="442521" y="8706"/>
                  </a:lnTo>
                  <a:lnTo>
                    <a:pt x="490390" y="2208"/>
                  </a:lnTo>
                  <a:lnTo>
                    <a:pt x="539496" y="0"/>
                  </a:lnTo>
                  <a:lnTo>
                    <a:pt x="588599" y="2208"/>
                  </a:lnTo>
                  <a:lnTo>
                    <a:pt x="636467" y="8706"/>
                  </a:lnTo>
                  <a:lnTo>
                    <a:pt x="682910" y="19302"/>
                  </a:lnTo>
                  <a:lnTo>
                    <a:pt x="727738" y="33806"/>
                  </a:lnTo>
                  <a:lnTo>
                    <a:pt x="770759" y="52026"/>
                  </a:lnTo>
                  <a:lnTo>
                    <a:pt x="811784" y="73772"/>
                  </a:lnTo>
                  <a:lnTo>
                    <a:pt x="850621" y="98854"/>
                  </a:lnTo>
                  <a:lnTo>
                    <a:pt x="887080" y="127079"/>
                  </a:lnTo>
                  <a:lnTo>
                    <a:pt x="920972" y="158257"/>
                  </a:lnTo>
                  <a:lnTo>
                    <a:pt x="952104" y="192198"/>
                  </a:lnTo>
                  <a:lnTo>
                    <a:pt x="980288" y="228710"/>
                  </a:lnTo>
                  <a:lnTo>
                    <a:pt x="1005332" y="267603"/>
                  </a:lnTo>
                  <a:lnTo>
                    <a:pt x="1027045" y="308685"/>
                  </a:lnTo>
                  <a:lnTo>
                    <a:pt x="1045238" y="351765"/>
                  </a:lnTo>
                  <a:lnTo>
                    <a:pt x="1059719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2" y="540257"/>
                  </a:lnTo>
                  <a:lnTo>
                    <a:pt x="1076787" y="589424"/>
                  </a:lnTo>
                  <a:lnTo>
                    <a:pt x="1070299" y="637356"/>
                  </a:lnTo>
                  <a:lnTo>
                    <a:pt x="1059719" y="683861"/>
                  </a:lnTo>
                  <a:lnTo>
                    <a:pt x="1045238" y="728750"/>
                  </a:lnTo>
                  <a:lnTo>
                    <a:pt x="1027045" y="771830"/>
                  </a:lnTo>
                  <a:lnTo>
                    <a:pt x="1005331" y="812912"/>
                  </a:lnTo>
                  <a:lnTo>
                    <a:pt x="980288" y="851805"/>
                  </a:lnTo>
                  <a:lnTo>
                    <a:pt x="952104" y="888317"/>
                  </a:lnTo>
                  <a:lnTo>
                    <a:pt x="920972" y="922258"/>
                  </a:lnTo>
                  <a:lnTo>
                    <a:pt x="887080" y="953436"/>
                  </a:lnTo>
                  <a:lnTo>
                    <a:pt x="850621" y="981661"/>
                  </a:lnTo>
                  <a:lnTo>
                    <a:pt x="811783" y="1006743"/>
                  </a:lnTo>
                  <a:lnTo>
                    <a:pt x="770759" y="1028489"/>
                  </a:lnTo>
                  <a:lnTo>
                    <a:pt x="727738" y="1046709"/>
                  </a:lnTo>
                  <a:lnTo>
                    <a:pt x="682910" y="1061213"/>
                  </a:lnTo>
                  <a:lnTo>
                    <a:pt x="636467" y="1071809"/>
                  </a:lnTo>
                  <a:lnTo>
                    <a:pt x="588599" y="1078307"/>
                  </a:lnTo>
                  <a:lnTo>
                    <a:pt x="539496" y="1080515"/>
                  </a:lnTo>
                  <a:lnTo>
                    <a:pt x="490390" y="1078307"/>
                  </a:lnTo>
                  <a:lnTo>
                    <a:pt x="442521" y="1071809"/>
                  </a:lnTo>
                  <a:lnTo>
                    <a:pt x="396076" y="1061213"/>
                  </a:lnTo>
                  <a:lnTo>
                    <a:pt x="351248" y="1046709"/>
                  </a:lnTo>
                  <a:lnTo>
                    <a:pt x="308227" y="1028489"/>
                  </a:lnTo>
                  <a:lnTo>
                    <a:pt x="267202" y="1006743"/>
                  </a:lnTo>
                  <a:lnTo>
                    <a:pt x="228365" y="981661"/>
                  </a:lnTo>
                  <a:lnTo>
                    <a:pt x="191905" y="953436"/>
                  </a:lnTo>
                  <a:lnTo>
                    <a:pt x="158014" y="922258"/>
                  </a:lnTo>
                  <a:lnTo>
                    <a:pt x="126882" y="888317"/>
                  </a:lnTo>
                  <a:lnTo>
                    <a:pt x="98700" y="851805"/>
                  </a:lnTo>
                  <a:lnTo>
                    <a:pt x="73657" y="812912"/>
                  </a:lnTo>
                  <a:lnTo>
                    <a:pt x="51944" y="771830"/>
                  </a:lnTo>
                  <a:lnTo>
                    <a:pt x="33752" y="728750"/>
                  </a:lnTo>
                  <a:lnTo>
                    <a:pt x="19271" y="683861"/>
                  </a:lnTo>
                  <a:lnTo>
                    <a:pt x="8692" y="637356"/>
                  </a:lnTo>
                  <a:lnTo>
                    <a:pt x="2204" y="589424"/>
                  </a:lnTo>
                  <a:lnTo>
                    <a:pt x="0" y="540257"/>
                  </a:lnTo>
                  <a:close/>
                </a:path>
              </a:pathLst>
            </a:custGeom>
            <a:ln w="76200">
              <a:solidFill>
                <a:srgbClr val="69696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44" y="1386827"/>
              <a:ext cx="1023378" cy="10233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6" y="1472183"/>
              <a:ext cx="714756" cy="7147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82512" y="1365503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8" y="0"/>
                  </a:moveTo>
                  <a:lnTo>
                    <a:pt x="491091" y="2204"/>
                  </a:lnTo>
                  <a:lnTo>
                    <a:pt x="443159" y="8692"/>
                  </a:lnTo>
                  <a:lnTo>
                    <a:pt x="396654" y="19272"/>
                  </a:lnTo>
                  <a:lnTo>
                    <a:pt x="351765" y="33753"/>
                  </a:lnTo>
                  <a:lnTo>
                    <a:pt x="308685" y="51946"/>
                  </a:lnTo>
                  <a:lnTo>
                    <a:pt x="267603" y="73660"/>
                  </a:lnTo>
                  <a:lnTo>
                    <a:pt x="228710" y="98703"/>
                  </a:lnTo>
                  <a:lnTo>
                    <a:pt x="192198" y="126887"/>
                  </a:lnTo>
                  <a:lnTo>
                    <a:pt x="158257" y="158019"/>
                  </a:lnTo>
                  <a:lnTo>
                    <a:pt x="127079" y="191911"/>
                  </a:lnTo>
                  <a:lnTo>
                    <a:pt x="98854" y="228370"/>
                  </a:lnTo>
                  <a:lnTo>
                    <a:pt x="73772" y="267208"/>
                  </a:lnTo>
                  <a:lnTo>
                    <a:pt x="52026" y="308232"/>
                  </a:lnTo>
                  <a:lnTo>
                    <a:pt x="33806" y="351253"/>
                  </a:lnTo>
                  <a:lnTo>
                    <a:pt x="19302" y="396081"/>
                  </a:lnTo>
                  <a:lnTo>
                    <a:pt x="8706" y="442524"/>
                  </a:lnTo>
                  <a:lnTo>
                    <a:pt x="2208" y="490392"/>
                  </a:lnTo>
                  <a:lnTo>
                    <a:pt x="0" y="539496"/>
                  </a:lnTo>
                  <a:lnTo>
                    <a:pt x="2208" y="588599"/>
                  </a:lnTo>
                  <a:lnTo>
                    <a:pt x="8706" y="636467"/>
                  </a:lnTo>
                  <a:lnTo>
                    <a:pt x="19302" y="682910"/>
                  </a:lnTo>
                  <a:lnTo>
                    <a:pt x="33806" y="727738"/>
                  </a:lnTo>
                  <a:lnTo>
                    <a:pt x="52026" y="770759"/>
                  </a:lnTo>
                  <a:lnTo>
                    <a:pt x="73772" y="811784"/>
                  </a:lnTo>
                  <a:lnTo>
                    <a:pt x="98854" y="850621"/>
                  </a:lnTo>
                  <a:lnTo>
                    <a:pt x="127079" y="887080"/>
                  </a:lnTo>
                  <a:lnTo>
                    <a:pt x="158257" y="920972"/>
                  </a:lnTo>
                  <a:lnTo>
                    <a:pt x="192198" y="952104"/>
                  </a:lnTo>
                  <a:lnTo>
                    <a:pt x="228710" y="980288"/>
                  </a:lnTo>
                  <a:lnTo>
                    <a:pt x="267603" y="1005332"/>
                  </a:lnTo>
                  <a:lnTo>
                    <a:pt x="308685" y="1027045"/>
                  </a:lnTo>
                  <a:lnTo>
                    <a:pt x="351765" y="1045238"/>
                  </a:lnTo>
                  <a:lnTo>
                    <a:pt x="396654" y="1059719"/>
                  </a:lnTo>
                  <a:lnTo>
                    <a:pt x="443159" y="1070299"/>
                  </a:lnTo>
                  <a:lnTo>
                    <a:pt x="491091" y="1076787"/>
                  </a:lnTo>
                  <a:lnTo>
                    <a:pt x="540258" y="1078992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1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5" y="539496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8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60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82512" y="1365503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6"/>
                  </a:moveTo>
                  <a:lnTo>
                    <a:pt x="2208" y="490392"/>
                  </a:lnTo>
                  <a:lnTo>
                    <a:pt x="8706" y="442524"/>
                  </a:lnTo>
                  <a:lnTo>
                    <a:pt x="19302" y="396081"/>
                  </a:lnTo>
                  <a:lnTo>
                    <a:pt x="33806" y="351253"/>
                  </a:lnTo>
                  <a:lnTo>
                    <a:pt x="52026" y="308232"/>
                  </a:lnTo>
                  <a:lnTo>
                    <a:pt x="73772" y="267208"/>
                  </a:lnTo>
                  <a:lnTo>
                    <a:pt x="98854" y="228370"/>
                  </a:lnTo>
                  <a:lnTo>
                    <a:pt x="127079" y="191911"/>
                  </a:lnTo>
                  <a:lnTo>
                    <a:pt x="158257" y="158019"/>
                  </a:lnTo>
                  <a:lnTo>
                    <a:pt x="192198" y="126887"/>
                  </a:lnTo>
                  <a:lnTo>
                    <a:pt x="228710" y="98703"/>
                  </a:lnTo>
                  <a:lnTo>
                    <a:pt x="267603" y="73660"/>
                  </a:lnTo>
                  <a:lnTo>
                    <a:pt x="308685" y="51946"/>
                  </a:lnTo>
                  <a:lnTo>
                    <a:pt x="351765" y="33753"/>
                  </a:lnTo>
                  <a:lnTo>
                    <a:pt x="396654" y="19272"/>
                  </a:lnTo>
                  <a:lnTo>
                    <a:pt x="443159" y="8692"/>
                  </a:lnTo>
                  <a:lnTo>
                    <a:pt x="491091" y="2204"/>
                  </a:lnTo>
                  <a:lnTo>
                    <a:pt x="540258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60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8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5" y="539496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8" y="1078992"/>
                  </a:lnTo>
                  <a:lnTo>
                    <a:pt x="491091" y="1076787"/>
                  </a:lnTo>
                  <a:lnTo>
                    <a:pt x="443159" y="1070299"/>
                  </a:lnTo>
                  <a:lnTo>
                    <a:pt x="396654" y="1059719"/>
                  </a:lnTo>
                  <a:lnTo>
                    <a:pt x="351765" y="1045238"/>
                  </a:lnTo>
                  <a:lnTo>
                    <a:pt x="308685" y="1027045"/>
                  </a:lnTo>
                  <a:lnTo>
                    <a:pt x="267603" y="1005332"/>
                  </a:lnTo>
                  <a:lnTo>
                    <a:pt x="228710" y="980288"/>
                  </a:lnTo>
                  <a:lnTo>
                    <a:pt x="192198" y="952104"/>
                  </a:lnTo>
                  <a:lnTo>
                    <a:pt x="158257" y="920972"/>
                  </a:lnTo>
                  <a:lnTo>
                    <a:pt x="127079" y="887080"/>
                  </a:lnTo>
                  <a:lnTo>
                    <a:pt x="98854" y="850621"/>
                  </a:lnTo>
                  <a:lnTo>
                    <a:pt x="73772" y="811784"/>
                  </a:lnTo>
                  <a:lnTo>
                    <a:pt x="52026" y="770759"/>
                  </a:lnTo>
                  <a:lnTo>
                    <a:pt x="33806" y="727738"/>
                  </a:lnTo>
                  <a:lnTo>
                    <a:pt x="19302" y="682910"/>
                  </a:lnTo>
                  <a:lnTo>
                    <a:pt x="8706" y="636467"/>
                  </a:lnTo>
                  <a:lnTo>
                    <a:pt x="2208" y="588599"/>
                  </a:lnTo>
                  <a:lnTo>
                    <a:pt x="0" y="539496"/>
                  </a:lnTo>
                  <a:close/>
                </a:path>
              </a:pathLst>
            </a:custGeom>
            <a:ln w="76200">
              <a:solidFill>
                <a:srgbClr val="69696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6039" y="1391411"/>
              <a:ext cx="1024889" cy="10248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84036" y="2889504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8" y="0"/>
                  </a:moveTo>
                  <a:lnTo>
                    <a:pt x="491091" y="2204"/>
                  </a:lnTo>
                  <a:lnTo>
                    <a:pt x="443159" y="8692"/>
                  </a:lnTo>
                  <a:lnTo>
                    <a:pt x="396654" y="19272"/>
                  </a:lnTo>
                  <a:lnTo>
                    <a:pt x="351765" y="33753"/>
                  </a:lnTo>
                  <a:lnTo>
                    <a:pt x="308685" y="51946"/>
                  </a:lnTo>
                  <a:lnTo>
                    <a:pt x="267603" y="73660"/>
                  </a:lnTo>
                  <a:lnTo>
                    <a:pt x="228710" y="98703"/>
                  </a:lnTo>
                  <a:lnTo>
                    <a:pt x="192198" y="126887"/>
                  </a:lnTo>
                  <a:lnTo>
                    <a:pt x="158257" y="158019"/>
                  </a:lnTo>
                  <a:lnTo>
                    <a:pt x="127079" y="191911"/>
                  </a:lnTo>
                  <a:lnTo>
                    <a:pt x="98854" y="228370"/>
                  </a:lnTo>
                  <a:lnTo>
                    <a:pt x="73772" y="267208"/>
                  </a:lnTo>
                  <a:lnTo>
                    <a:pt x="52026" y="308232"/>
                  </a:lnTo>
                  <a:lnTo>
                    <a:pt x="33806" y="351253"/>
                  </a:lnTo>
                  <a:lnTo>
                    <a:pt x="19302" y="396081"/>
                  </a:lnTo>
                  <a:lnTo>
                    <a:pt x="8706" y="442524"/>
                  </a:lnTo>
                  <a:lnTo>
                    <a:pt x="2208" y="490392"/>
                  </a:lnTo>
                  <a:lnTo>
                    <a:pt x="0" y="539496"/>
                  </a:lnTo>
                  <a:lnTo>
                    <a:pt x="2208" y="588599"/>
                  </a:lnTo>
                  <a:lnTo>
                    <a:pt x="8706" y="636467"/>
                  </a:lnTo>
                  <a:lnTo>
                    <a:pt x="19302" y="682910"/>
                  </a:lnTo>
                  <a:lnTo>
                    <a:pt x="33806" y="727738"/>
                  </a:lnTo>
                  <a:lnTo>
                    <a:pt x="52026" y="770759"/>
                  </a:lnTo>
                  <a:lnTo>
                    <a:pt x="73772" y="811784"/>
                  </a:lnTo>
                  <a:lnTo>
                    <a:pt x="98854" y="850621"/>
                  </a:lnTo>
                  <a:lnTo>
                    <a:pt x="127079" y="887080"/>
                  </a:lnTo>
                  <a:lnTo>
                    <a:pt x="158257" y="920972"/>
                  </a:lnTo>
                  <a:lnTo>
                    <a:pt x="192198" y="952104"/>
                  </a:lnTo>
                  <a:lnTo>
                    <a:pt x="228710" y="980288"/>
                  </a:lnTo>
                  <a:lnTo>
                    <a:pt x="267603" y="1005332"/>
                  </a:lnTo>
                  <a:lnTo>
                    <a:pt x="308685" y="1027045"/>
                  </a:lnTo>
                  <a:lnTo>
                    <a:pt x="351765" y="1045238"/>
                  </a:lnTo>
                  <a:lnTo>
                    <a:pt x="396654" y="1059719"/>
                  </a:lnTo>
                  <a:lnTo>
                    <a:pt x="443159" y="1070299"/>
                  </a:lnTo>
                  <a:lnTo>
                    <a:pt x="491091" y="1076787"/>
                  </a:lnTo>
                  <a:lnTo>
                    <a:pt x="540258" y="1078992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1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5" y="539496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8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60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384036" y="2889504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6"/>
                  </a:moveTo>
                  <a:lnTo>
                    <a:pt x="2208" y="490392"/>
                  </a:lnTo>
                  <a:lnTo>
                    <a:pt x="8706" y="442524"/>
                  </a:lnTo>
                  <a:lnTo>
                    <a:pt x="19302" y="396081"/>
                  </a:lnTo>
                  <a:lnTo>
                    <a:pt x="33806" y="351253"/>
                  </a:lnTo>
                  <a:lnTo>
                    <a:pt x="52026" y="308232"/>
                  </a:lnTo>
                  <a:lnTo>
                    <a:pt x="73772" y="267208"/>
                  </a:lnTo>
                  <a:lnTo>
                    <a:pt x="98854" y="228370"/>
                  </a:lnTo>
                  <a:lnTo>
                    <a:pt x="127079" y="191911"/>
                  </a:lnTo>
                  <a:lnTo>
                    <a:pt x="158257" y="158019"/>
                  </a:lnTo>
                  <a:lnTo>
                    <a:pt x="192198" y="126887"/>
                  </a:lnTo>
                  <a:lnTo>
                    <a:pt x="228710" y="98703"/>
                  </a:lnTo>
                  <a:lnTo>
                    <a:pt x="267603" y="73660"/>
                  </a:lnTo>
                  <a:lnTo>
                    <a:pt x="308685" y="51946"/>
                  </a:lnTo>
                  <a:lnTo>
                    <a:pt x="351765" y="33753"/>
                  </a:lnTo>
                  <a:lnTo>
                    <a:pt x="396654" y="19272"/>
                  </a:lnTo>
                  <a:lnTo>
                    <a:pt x="443159" y="8692"/>
                  </a:lnTo>
                  <a:lnTo>
                    <a:pt x="491091" y="2204"/>
                  </a:lnTo>
                  <a:lnTo>
                    <a:pt x="540258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60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8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5" y="539496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8" y="1078992"/>
                  </a:lnTo>
                  <a:lnTo>
                    <a:pt x="491091" y="1076787"/>
                  </a:lnTo>
                  <a:lnTo>
                    <a:pt x="443159" y="1070299"/>
                  </a:lnTo>
                  <a:lnTo>
                    <a:pt x="396654" y="1059719"/>
                  </a:lnTo>
                  <a:lnTo>
                    <a:pt x="351765" y="1045238"/>
                  </a:lnTo>
                  <a:lnTo>
                    <a:pt x="308685" y="1027045"/>
                  </a:lnTo>
                  <a:lnTo>
                    <a:pt x="267603" y="1005332"/>
                  </a:lnTo>
                  <a:lnTo>
                    <a:pt x="228710" y="980288"/>
                  </a:lnTo>
                  <a:lnTo>
                    <a:pt x="192198" y="952104"/>
                  </a:lnTo>
                  <a:lnTo>
                    <a:pt x="158257" y="920972"/>
                  </a:lnTo>
                  <a:lnTo>
                    <a:pt x="127079" y="887080"/>
                  </a:lnTo>
                  <a:lnTo>
                    <a:pt x="98854" y="850621"/>
                  </a:lnTo>
                  <a:lnTo>
                    <a:pt x="73772" y="811784"/>
                  </a:lnTo>
                  <a:lnTo>
                    <a:pt x="52026" y="770759"/>
                  </a:lnTo>
                  <a:lnTo>
                    <a:pt x="33806" y="727738"/>
                  </a:lnTo>
                  <a:lnTo>
                    <a:pt x="19302" y="682910"/>
                  </a:lnTo>
                  <a:lnTo>
                    <a:pt x="8706" y="636467"/>
                  </a:lnTo>
                  <a:lnTo>
                    <a:pt x="2208" y="588599"/>
                  </a:lnTo>
                  <a:lnTo>
                    <a:pt x="0" y="539496"/>
                  </a:lnTo>
                  <a:close/>
                </a:path>
              </a:pathLst>
            </a:custGeom>
            <a:ln w="76200">
              <a:solidFill>
                <a:srgbClr val="69696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7563" y="2915399"/>
              <a:ext cx="1023378" cy="102490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1488" y="1603247"/>
              <a:ext cx="696468" cy="6979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9588" y="3107435"/>
              <a:ext cx="641603" cy="641603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51510" y="344170"/>
            <a:ext cx="41217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Defensa</a:t>
            </a:r>
            <a:r>
              <a:rPr dirty="0" u="heavy" spc="-3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dirty="0" u="heavy" spc="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del</a:t>
            </a:r>
            <a:r>
              <a:rPr dirty="0" u="heavy" spc="-3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dirty="0" u="heavy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Interés</a:t>
            </a:r>
            <a:r>
              <a:rPr dirty="0" u="heavy" spc="-3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 </a:t>
            </a:r>
            <a:r>
              <a:rPr dirty="0" u="heavy" spc="6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Fiscal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855711" y="1568322"/>
            <a:ext cx="312991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Verdana"/>
                <a:cs typeface="Verdana"/>
              </a:rPr>
              <a:t>Va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80">
                <a:latin typeface="Verdana"/>
                <a:cs typeface="Verdana"/>
              </a:rPr>
              <a:t>d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35">
                <a:latin typeface="Verdana"/>
                <a:cs typeface="Verdana"/>
              </a:rPr>
              <a:t>ción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sol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20">
                <a:latin typeface="Verdana"/>
                <a:cs typeface="Verdana"/>
              </a:rPr>
              <a:t>ci</a:t>
            </a:r>
            <a:r>
              <a:rPr dirty="0" sz="1500" spc="25">
                <a:latin typeface="Verdana"/>
                <a:cs typeface="Verdana"/>
              </a:rPr>
              <a:t>t</a:t>
            </a:r>
            <a:r>
              <a:rPr dirty="0" sz="1500" spc="70">
                <a:latin typeface="Verdana"/>
                <a:cs typeface="Verdana"/>
              </a:rPr>
              <a:t>ud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80">
                <a:latin typeface="Verdana"/>
                <a:cs typeface="Verdana"/>
              </a:rPr>
              <a:t>d</a:t>
            </a:r>
            <a:r>
              <a:rPr dirty="0" sz="1500" spc="5">
                <a:latin typeface="Verdana"/>
                <a:cs typeface="Verdana"/>
              </a:rPr>
              <a:t>e  </a:t>
            </a:r>
            <a:r>
              <a:rPr dirty="0" sz="1500" spc="20">
                <a:latin typeface="Verdana"/>
                <a:cs typeface="Verdana"/>
              </a:rPr>
              <a:t>act</a:t>
            </a:r>
            <a:r>
              <a:rPr dirty="0" sz="1500" spc="15">
                <a:latin typeface="Verdana"/>
                <a:cs typeface="Verdana"/>
              </a:rPr>
              <a:t>ua</a:t>
            </a:r>
            <a:r>
              <a:rPr dirty="0" sz="1500" spc="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iz</a:t>
            </a:r>
            <a:r>
              <a:rPr dirty="0" sz="1500" spc="25">
                <a:latin typeface="Verdana"/>
                <a:cs typeface="Verdana"/>
              </a:rPr>
              <a:t>ación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40">
                <a:latin typeface="Verdana"/>
                <a:cs typeface="Verdana"/>
              </a:rPr>
              <a:t>g</a:t>
            </a:r>
            <a:r>
              <a:rPr dirty="0" sz="1500" spc="45">
                <a:latin typeface="Verdana"/>
                <a:cs typeface="Verdana"/>
              </a:rPr>
              <a:t>a</a:t>
            </a:r>
            <a:r>
              <a:rPr dirty="0" sz="1500">
                <a:latin typeface="Verdana"/>
                <a:cs typeface="Verdana"/>
              </a:rPr>
              <a:t>ra</a:t>
            </a:r>
            <a:r>
              <a:rPr dirty="0" sz="1500" spc="10">
                <a:latin typeface="Verdana"/>
                <a:cs typeface="Verdana"/>
              </a:rPr>
              <a:t>n</a:t>
            </a:r>
            <a:r>
              <a:rPr dirty="0" sz="1500" spc="5">
                <a:latin typeface="Verdana"/>
                <a:cs typeface="Verdana"/>
              </a:rPr>
              <a:t>t</a:t>
            </a:r>
            <a:r>
              <a:rPr dirty="0" sz="1500" spc="5">
                <a:latin typeface="Verdana"/>
                <a:cs typeface="Verdana"/>
              </a:rPr>
              <a:t>í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>
                <a:latin typeface="Verdana"/>
                <a:cs typeface="Verdana"/>
              </a:rPr>
              <a:t>juici</a:t>
            </a:r>
            <a:r>
              <a:rPr dirty="0" sz="1500" spc="-10">
                <a:latin typeface="Verdana"/>
                <a:cs typeface="Verdana"/>
              </a:rPr>
              <a:t>os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con</a:t>
            </a:r>
            <a:r>
              <a:rPr dirty="0" sz="1500" spc="15">
                <a:latin typeface="Verdana"/>
                <a:cs typeface="Verdana"/>
              </a:rPr>
              <a:t>t</a:t>
            </a:r>
            <a:r>
              <a:rPr dirty="0" sz="1500" spc="15">
                <a:latin typeface="Verdana"/>
                <a:cs typeface="Verdana"/>
              </a:rPr>
              <a:t>e</a:t>
            </a:r>
            <a:r>
              <a:rPr dirty="0" sz="1500" spc="70">
                <a:latin typeface="Verdana"/>
                <a:cs typeface="Verdana"/>
              </a:rPr>
              <a:t>n</a:t>
            </a:r>
            <a:r>
              <a:rPr dirty="0" sz="1500" spc="-30">
                <a:latin typeface="Verdana"/>
                <a:cs typeface="Verdana"/>
              </a:rPr>
              <a:t>ciosos.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53564" y="1532001"/>
            <a:ext cx="342519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45">
                <a:latin typeface="Verdana"/>
                <a:cs typeface="Verdana"/>
              </a:rPr>
              <a:t>I</a:t>
            </a:r>
            <a:r>
              <a:rPr dirty="0" sz="1500" spc="-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pr</a:t>
            </a:r>
            <a:r>
              <a:rPr dirty="0" sz="1500" spc="25">
                <a:latin typeface="Verdana"/>
                <a:cs typeface="Verdana"/>
              </a:rPr>
              <a:t>e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ia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 spc="15">
                <a:latin typeface="Verdana"/>
                <a:cs typeface="Verdana"/>
              </a:rPr>
              <a:t>órganos </a:t>
            </a:r>
            <a:r>
              <a:rPr dirty="0" sz="1500">
                <a:latin typeface="Verdana"/>
                <a:cs typeface="Verdana"/>
              </a:rPr>
              <a:t>jurisdiccionales </a:t>
            </a:r>
            <a:r>
              <a:rPr dirty="0" sz="1500" spc="35">
                <a:latin typeface="Verdana"/>
                <a:cs typeface="Verdana"/>
              </a:rPr>
              <a:t>mediante </a:t>
            </a:r>
            <a:r>
              <a:rPr dirty="0" sz="1500" spc="4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ac</a:t>
            </a:r>
            <a:r>
              <a:rPr dirty="0" sz="1500" spc="20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ion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5">
                <a:latin typeface="Verdana"/>
                <a:cs typeface="Verdana"/>
              </a:rPr>
              <a:t>t</a:t>
            </a:r>
            <a:r>
              <a:rPr dirty="0" sz="1500" spc="5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g</a:t>
            </a:r>
            <a:r>
              <a:rPr dirty="0" sz="1500" spc="30">
                <a:latin typeface="Verdana"/>
                <a:cs typeface="Verdana"/>
              </a:rPr>
              <a:t>i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229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60550" y="3180715"/>
            <a:ext cx="3599179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40">
                <a:latin typeface="Verdana"/>
                <a:cs typeface="Verdana"/>
              </a:rPr>
              <a:t>e</a:t>
            </a:r>
            <a:r>
              <a:rPr dirty="0" sz="1500" spc="45">
                <a:latin typeface="Verdana"/>
                <a:cs typeface="Verdana"/>
              </a:rPr>
              <a:t>gui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</a:t>
            </a:r>
            <a:r>
              <a:rPr dirty="0" sz="1500" spc="15">
                <a:latin typeface="Verdana"/>
                <a:cs typeface="Verdana"/>
              </a:rPr>
              <a:t>n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">
                <a:latin typeface="Verdana"/>
                <a:cs typeface="Verdana"/>
              </a:rPr>
              <a:t>tra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asun</a:t>
            </a:r>
            <a:r>
              <a:rPr dirty="0" sz="1500">
                <a:latin typeface="Verdana"/>
                <a:cs typeface="Verdana"/>
              </a:rPr>
              <a:t>tos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45">
                <a:latin typeface="Verdana"/>
                <a:cs typeface="Verdana"/>
              </a:rPr>
              <a:t>n  </a:t>
            </a:r>
            <a:r>
              <a:rPr dirty="0" sz="1500" spc="35">
                <a:latin typeface="Verdana"/>
                <a:cs typeface="Verdana"/>
              </a:rPr>
              <a:t>una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35">
                <a:latin typeface="Verdana"/>
                <a:cs typeface="Verdana"/>
              </a:rPr>
              <a:t>uan</a:t>
            </a:r>
            <a:r>
              <a:rPr dirty="0" sz="1500" spc="5">
                <a:latin typeface="Verdana"/>
                <a:cs typeface="Verdana"/>
              </a:rPr>
              <a:t>t</a:t>
            </a:r>
            <a:r>
              <a:rPr dirty="0" sz="1500" spc="5">
                <a:latin typeface="Verdana"/>
                <a:cs typeface="Verdana"/>
              </a:rPr>
              <a:t>í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60">
                <a:latin typeface="Verdana"/>
                <a:cs typeface="Verdana"/>
              </a:rPr>
              <a:t>g</a:t>
            </a:r>
            <a:r>
              <a:rPr dirty="0" sz="1500" spc="10">
                <a:latin typeface="Verdana"/>
                <a:cs typeface="Verdana"/>
              </a:rPr>
              <a:t>ual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-50">
                <a:latin typeface="Verdana"/>
                <a:cs typeface="Verdana"/>
              </a:rPr>
              <a:t>ay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14">
                <a:latin typeface="Verdana"/>
                <a:cs typeface="Verdana"/>
              </a:rPr>
              <a:t>100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80">
                <a:latin typeface="Verdana"/>
                <a:cs typeface="Verdana"/>
              </a:rPr>
              <a:t>d</a:t>
            </a:r>
            <a:r>
              <a:rPr dirty="0" sz="1500" spc="85">
                <a:latin typeface="Verdana"/>
                <a:cs typeface="Verdana"/>
              </a:rPr>
              <a:t>p</a:t>
            </a:r>
            <a:r>
              <a:rPr dirty="0" sz="1500" spc="-229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60550" y="4748860"/>
            <a:ext cx="2904490" cy="48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latin typeface="Verdana"/>
                <a:cs typeface="Verdana"/>
              </a:rPr>
              <a:t>D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40">
                <a:latin typeface="Verdana"/>
                <a:cs typeface="Verdana"/>
              </a:rPr>
              <a:t>nuncia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c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40">
                <a:latin typeface="Verdana"/>
                <a:cs typeface="Verdana"/>
              </a:rPr>
              <a:t>nt</a:t>
            </a:r>
            <a:r>
              <a:rPr dirty="0" sz="1500" spc="25">
                <a:latin typeface="Verdana"/>
                <a:cs typeface="Verdana"/>
              </a:rPr>
              <a:t>radic</a:t>
            </a:r>
            <a:r>
              <a:rPr dirty="0" sz="1500" spc="15">
                <a:latin typeface="Verdana"/>
                <a:cs typeface="Verdana"/>
              </a:rPr>
              <a:t>c</a:t>
            </a:r>
            <a:r>
              <a:rPr dirty="0" sz="1500" spc="30">
                <a:latin typeface="Verdana"/>
                <a:cs typeface="Verdana"/>
              </a:rPr>
              <a:t>ión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 spc="-30">
                <a:latin typeface="Verdana"/>
                <a:cs typeface="Verdana"/>
              </a:rPr>
              <a:t>criterios.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52664" y="2971546"/>
            <a:ext cx="340741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5">
                <a:latin typeface="Verdana"/>
                <a:cs typeface="Verdana"/>
              </a:rPr>
              <a:t>F</a:t>
            </a:r>
            <a:r>
              <a:rPr dirty="0" sz="1500" spc="50">
                <a:latin typeface="Verdana"/>
                <a:cs typeface="Verdana"/>
              </a:rPr>
              <a:t>o</a:t>
            </a:r>
            <a:r>
              <a:rPr dirty="0" sz="1500" spc="-15">
                <a:latin typeface="Verdana"/>
                <a:cs typeface="Verdana"/>
              </a:rPr>
              <a:t>rta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10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ient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actos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15">
                <a:latin typeface="Verdana"/>
                <a:cs typeface="Verdana"/>
              </a:rPr>
              <a:t>autorid</a:t>
            </a:r>
            <a:r>
              <a:rPr dirty="0" sz="1500" spc="30">
                <a:latin typeface="Verdana"/>
                <a:cs typeface="Verdana"/>
              </a:rPr>
              <a:t>ad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20">
                <a:latin typeface="Verdana"/>
                <a:cs typeface="Verdana"/>
              </a:rPr>
              <a:t>n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  </a:t>
            </a:r>
            <a:r>
              <a:rPr dirty="0" sz="1500" spc="15">
                <a:latin typeface="Verdana"/>
                <a:cs typeface="Verdana"/>
              </a:rPr>
              <a:t>retroalimentación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las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autoridades </a:t>
            </a:r>
            <a:r>
              <a:rPr dirty="0" sz="1500" spc="-515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fed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25">
                <a:latin typeface="Verdana"/>
                <a:cs typeface="Verdana"/>
              </a:rPr>
              <a:t>ral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lo</a:t>
            </a:r>
            <a:r>
              <a:rPr dirty="0" sz="1500" spc="2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40163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Histórico</a:t>
            </a:r>
            <a:r>
              <a:rPr dirty="0" spc="-35"/>
              <a:t> </a:t>
            </a:r>
            <a:r>
              <a:rPr dirty="0" spc="114"/>
              <a:t>de</a:t>
            </a:r>
            <a:r>
              <a:rPr dirty="0" spc="-45"/>
              <a:t> </a:t>
            </a:r>
            <a:r>
              <a:rPr dirty="0" spc="80"/>
              <a:t>recaudación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38783" y="2340864"/>
            <a:ext cx="10312400" cy="2915920"/>
            <a:chOff x="938783" y="2340864"/>
            <a:chExt cx="10312400" cy="2915920"/>
          </a:xfrm>
        </p:grpSpPr>
        <p:sp>
          <p:nvSpPr>
            <p:cNvPr id="4" name="object 4"/>
            <p:cNvSpPr/>
            <p:nvPr/>
          </p:nvSpPr>
          <p:spPr>
            <a:xfrm>
              <a:off x="1379220" y="2340863"/>
              <a:ext cx="9456420" cy="2909570"/>
            </a:xfrm>
            <a:custGeom>
              <a:avLst/>
              <a:gdLst/>
              <a:ahLst/>
              <a:cxnLst/>
              <a:rect l="l" t="t" r="r" b="b"/>
              <a:pathLst>
                <a:path w="9456420" h="2909570">
                  <a:moveTo>
                    <a:pt x="880859" y="969264"/>
                  </a:moveTo>
                  <a:lnTo>
                    <a:pt x="0" y="969264"/>
                  </a:lnTo>
                  <a:lnTo>
                    <a:pt x="0" y="2909316"/>
                  </a:lnTo>
                  <a:lnTo>
                    <a:pt x="880859" y="2909316"/>
                  </a:lnTo>
                  <a:lnTo>
                    <a:pt x="880859" y="969264"/>
                  </a:lnTo>
                  <a:close/>
                </a:path>
                <a:path w="9456420" h="2909570">
                  <a:moveTo>
                    <a:pt x="2601468" y="882396"/>
                  </a:moveTo>
                  <a:lnTo>
                    <a:pt x="1720596" y="882396"/>
                  </a:lnTo>
                  <a:lnTo>
                    <a:pt x="1720596" y="2909316"/>
                  </a:lnTo>
                  <a:lnTo>
                    <a:pt x="2601468" y="2909316"/>
                  </a:lnTo>
                  <a:lnTo>
                    <a:pt x="2601468" y="882396"/>
                  </a:lnTo>
                  <a:close/>
                </a:path>
                <a:path w="9456420" h="2909570">
                  <a:moveTo>
                    <a:pt x="4317492" y="794016"/>
                  </a:moveTo>
                  <a:lnTo>
                    <a:pt x="3435096" y="794016"/>
                  </a:lnTo>
                  <a:lnTo>
                    <a:pt x="3435096" y="2909316"/>
                  </a:lnTo>
                  <a:lnTo>
                    <a:pt x="4317492" y="2909316"/>
                  </a:lnTo>
                  <a:lnTo>
                    <a:pt x="4317492" y="794016"/>
                  </a:lnTo>
                  <a:close/>
                </a:path>
                <a:path w="9456420" h="2909570">
                  <a:moveTo>
                    <a:pt x="6021324" y="617220"/>
                  </a:moveTo>
                  <a:lnTo>
                    <a:pt x="5138928" y="617220"/>
                  </a:lnTo>
                  <a:lnTo>
                    <a:pt x="5138928" y="2909316"/>
                  </a:lnTo>
                  <a:lnTo>
                    <a:pt x="6021324" y="2909316"/>
                  </a:lnTo>
                  <a:lnTo>
                    <a:pt x="6021324" y="617220"/>
                  </a:lnTo>
                  <a:close/>
                </a:path>
                <a:path w="9456420" h="2909570">
                  <a:moveTo>
                    <a:pt x="7749540" y="440436"/>
                  </a:moveTo>
                  <a:lnTo>
                    <a:pt x="6867144" y="440436"/>
                  </a:lnTo>
                  <a:lnTo>
                    <a:pt x="6867144" y="2909316"/>
                  </a:lnTo>
                  <a:lnTo>
                    <a:pt x="7749540" y="2909316"/>
                  </a:lnTo>
                  <a:lnTo>
                    <a:pt x="7749540" y="440436"/>
                  </a:lnTo>
                  <a:close/>
                </a:path>
                <a:path w="9456420" h="2909570">
                  <a:moveTo>
                    <a:pt x="9456420" y="0"/>
                  </a:moveTo>
                  <a:lnTo>
                    <a:pt x="8575548" y="0"/>
                  </a:lnTo>
                  <a:lnTo>
                    <a:pt x="8575548" y="2909316"/>
                  </a:lnTo>
                  <a:lnTo>
                    <a:pt x="9456420" y="2909316"/>
                  </a:lnTo>
                  <a:lnTo>
                    <a:pt x="9456420" y="0"/>
                  </a:lnTo>
                  <a:close/>
                </a:path>
              </a:pathLst>
            </a:custGeom>
            <a:solidFill>
              <a:srgbClr val="245B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38783" y="5250180"/>
              <a:ext cx="10312400" cy="0"/>
            </a:xfrm>
            <a:custGeom>
              <a:avLst/>
              <a:gdLst/>
              <a:ahLst/>
              <a:cxnLst/>
              <a:rect l="l" t="t" r="r" b="b"/>
              <a:pathLst>
                <a:path w="10312400" h="0">
                  <a:moveTo>
                    <a:pt x="10312019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611630" y="5395417"/>
            <a:ext cx="43942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dirty="0" sz="1400" spc="-10" b="1">
                <a:solidFill>
                  <a:srgbClr val="404040"/>
                </a:solidFill>
                <a:latin typeface="Tahoma"/>
                <a:cs typeface="Tahoma"/>
              </a:rPr>
              <a:t>0</a:t>
            </a:r>
            <a:r>
              <a:rPr dirty="0" sz="1400" spc="-155" b="1">
                <a:solidFill>
                  <a:srgbClr val="404040"/>
                </a:solidFill>
                <a:latin typeface="Tahoma"/>
                <a:cs typeface="Tahoma"/>
              </a:rPr>
              <a:t>18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4671" y="5395417"/>
            <a:ext cx="43497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dirty="0" sz="1400" spc="-10" b="1">
                <a:solidFill>
                  <a:srgbClr val="404040"/>
                </a:solidFill>
                <a:latin typeface="Tahoma"/>
                <a:cs typeface="Tahoma"/>
              </a:rPr>
              <a:t>0</a:t>
            </a:r>
            <a:r>
              <a:rPr dirty="0" sz="1400" spc="-170" b="1">
                <a:solidFill>
                  <a:srgbClr val="404040"/>
                </a:solidFill>
                <a:latin typeface="Tahoma"/>
                <a:cs typeface="Tahoma"/>
              </a:rPr>
              <a:t>19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9961" y="5395417"/>
            <a:ext cx="4781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dirty="0" sz="1400" spc="-10" b="1">
                <a:solidFill>
                  <a:srgbClr val="404040"/>
                </a:solidFill>
                <a:latin typeface="Tahoma"/>
                <a:cs typeface="Tahoma"/>
              </a:rPr>
              <a:t>0</a:t>
            </a:r>
            <a:r>
              <a:rPr dirty="0" sz="1400" b="1">
                <a:solidFill>
                  <a:srgbClr val="404040"/>
                </a:solidFill>
                <a:latin typeface="Tahoma"/>
                <a:cs typeface="Tahoma"/>
              </a:rPr>
              <a:t>20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50177" y="5395417"/>
            <a:ext cx="42672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dirty="0" sz="1400" spc="-10" b="1">
                <a:solidFill>
                  <a:srgbClr val="404040"/>
                </a:solidFill>
                <a:latin typeface="Tahoma"/>
                <a:cs typeface="Tahoma"/>
              </a:rPr>
              <a:t>0</a:t>
            </a:r>
            <a:r>
              <a:rPr dirty="0" sz="1400" spc="-204" b="1">
                <a:solidFill>
                  <a:srgbClr val="404040"/>
                </a:solidFill>
                <a:latin typeface="Tahoma"/>
                <a:cs typeface="Tahoma"/>
              </a:rPr>
              <a:t>21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2777" y="5395417"/>
            <a:ext cx="46228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dirty="0" sz="1400" spc="-10" b="1">
                <a:solidFill>
                  <a:srgbClr val="404040"/>
                </a:solidFill>
                <a:latin typeface="Tahoma"/>
                <a:cs typeface="Tahoma"/>
              </a:rPr>
              <a:t>0</a:t>
            </a:r>
            <a:r>
              <a:rPr dirty="0" sz="1400" spc="-65" b="1">
                <a:solidFill>
                  <a:srgbClr val="404040"/>
                </a:solidFill>
                <a:latin typeface="Tahoma"/>
                <a:cs typeface="Tahoma"/>
              </a:rPr>
              <a:t>22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06990" y="5395417"/>
            <a:ext cx="46228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dirty="0" sz="1400" spc="-10" b="1">
                <a:solidFill>
                  <a:srgbClr val="404040"/>
                </a:solidFill>
                <a:latin typeface="Tahoma"/>
                <a:cs typeface="Tahoma"/>
              </a:rPr>
              <a:t>0</a:t>
            </a:r>
            <a:r>
              <a:rPr dirty="0" sz="1400" spc="-65" b="1">
                <a:solidFill>
                  <a:srgbClr val="404040"/>
                </a:solidFill>
                <a:latin typeface="Tahoma"/>
                <a:cs typeface="Tahoma"/>
              </a:rPr>
              <a:t>23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1150" y="3953182"/>
            <a:ext cx="243204" cy="89852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3,</a:t>
            </a: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2,334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82127" y="3929505"/>
            <a:ext cx="243204" cy="84645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3,2</a:t>
            </a: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2,</a:t>
            </a:r>
            <a:r>
              <a:rPr dirty="0" sz="1400" spc="5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97135" y="3866934"/>
            <a:ext cx="243204" cy="89471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-35" b="1">
                <a:solidFill>
                  <a:srgbClr val="FFFFFF"/>
                </a:solidFill>
                <a:latin typeface="Tahoma"/>
                <a:cs typeface="Tahoma"/>
              </a:rPr>
              <a:t>3,338,943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1349" y="3783939"/>
            <a:ext cx="243204" cy="881380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3,5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66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22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30199" y="3708106"/>
            <a:ext cx="243204" cy="850900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3,812,</a:t>
            </a:r>
            <a:r>
              <a:rPr dirty="0" sz="1400" spc="5" b="1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dirty="0" sz="1400" b="1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37038" y="3491215"/>
            <a:ext cx="243204" cy="866140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-60" b="1">
                <a:solidFill>
                  <a:srgbClr val="FFFFFF"/>
                </a:solidFill>
                <a:latin typeface="Tahoma"/>
                <a:cs typeface="Tahoma"/>
              </a:rPr>
              <a:t>4,517,730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4398" y="2753614"/>
            <a:ext cx="713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 b="1">
                <a:solidFill>
                  <a:srgbClr val="245B4D"/>
                </a:solidFill>
                <a:latin typeface="Tahoma"/>
                <a:cs typeface="Tahoma"/>
              </a:rPr>
              <a:t>+140,</a:t>
            </a:r>
            <a:r>
              <a:rPr dirty="0" sz="1200" spc="-10" b="1">
                <a:solidFill>
                  <a:srgbClr val="245B4D"/>
                </a:solidFill>
                <a:latin typeface="Tahoma"/>
                <a:cs typeface="Tahoma"/>
              </a:rPr>
              <a:t> </a:t>
            </a:r>
            <a:r>
              <a:rPr dirty="0" sz="1200" spc="-175" b="1">
                <a:solidFill>
                  <a:srgbClr val="245B4D"/>
                </a:solidFill>
                <a:latin typeface="Tahoma"/>
                <a:cs typeface="Tahoma"/>
              </a:rPr>
              <a:t>3</a:t>
            </a:r>
            <a:r>
              <a:rPr dirty="0" sz="1200" spc="-180" b="1">
                <a:solidFill>
                  <a:srgbClr val="245B4D"/>
                </a:solidFill>
                <a:latin typeface="Tahoma"/>
                <a:cs typeface="Tahoma"/>
              </a:rPr>
              <a:t>1</a:t>
            </a:r>
            <a:r>
              <a:rPr dirty="0" sz="1200" spc="-25" b="1">
                <a:solidFill>
                  <a:srgbClr val="245B4D"/>
                </a:solidFill>
                <a:latin typeface="Tahoma"/>
                <a:cs typeface="Tahoma"/>
              </a:rPr>
              <a:t>7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94126" y="2936494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 b="1">
                <a:solidFill>
                  <a:srgbClr val="404040"/>
                </a:solidFill>
                <a:latin typeface="Tahoma"/>
                <a:cs typeface="Tahoma"/>
              </a:rPr>
              <a:t>+0.9</a:t>
            </a:r>
            <a:r>
              <a:rPr dirty="0" sz="1200" spc="-390" b="1">
                <a:solidFill>
                  <a:srgbClr val="404040"/>
                </a:solidFill>
                <a:latin typeface="Tahoma"/>
                <a:cs typeface="Tahoma"/>
              </a:rPr>
              <a:t>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84546" y="2699130"/>
            <a:ext cx="725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 b="1">
                <a:solidFill>
                  <a:srgbClr val="245B4D"/>
                </a:solidFill>
                <a:latin typeface="Tahoma"/>
                <a:cs typeface="Tahoma"/>
              </a:rPr>
              <a:t>+136,</a:t>
            </a:r>
            <a:r>
              <a:rPr dirty="0" sz="1200" spc="-10" b="1">
                <a:solidFill>
                  <a:srgbClr val="245B4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245B4D"/>
                </a:solidFill>
                <a:latin typeface="Tahoma"/>
                <a:cs typeface="Tahoma"/>
              </a:rPr>
              <a:t>29</a:t>
            </a:r>
            <a:r>
              <a:rPr dirty="0" sz="1200" spc="-60" b="1">
                <a:solidFill>
                  <a:srgbClr val="245B4D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98846" y="2882010"/>
            <a:ext cx="4946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0" b="1">
                <a:solidFill>
                  <a:srgbClr val="404040"/>
                </a:solidFill>
                <a:latin typeface="Tahoma"/>
                <a:cs typeface="Tahoma"/>
              </a:rPr>
              <a:t>+0.8%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5039" y="2555240"/>
            <a:ext cx="7658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95" b="1">
                <a:solidFill>
                  <a:srgbClr val="245B4D"/>
                </a:solidFill>
                <a:latin typeface="Tahoma"/>
                <a:cs typeface="Tahoma"/>
              </a:rPr>
              <a:t>+227,</a:t>
            </a:r>
            <a:r>
              <a:rPr dirty="0" sz="1200" spc="5" b="1">
                <a:solidFill>
                  <a:srgbClr val="245B4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245B4D"/>
                </a:solidFill>
                <a:latin typeface="Tahoma"/>
                <a:cs typeface="Tahoma"/>
              </a:rPr>
              <a:t>6</a:t>
            </a:r>
            <a:r>
              <a:rPr dirty="0" sz="1200" spc="-10" b="1">
                <a:solidFill>
                  <a:srgbClr val="245B4D"/>
                </a:solidFill>
                <a:latin typeface="Tahoma"/>
                <a:cs typeface="Tahoma"/>
              </a:rPr>
              <a:t>79</a:t>
            </a:r>
            <a:endParaRPr sz="1200">
              <a:latin typeface="Tahoma"/>
              <a:cs typeface="Tahoma"/>
            </a:endParaRPr>
          </a:p>
          <a:p>
            <a:pPr algn="ctr" marL="635">
              <a:lnSpc>
                <a:spcPct val="100000"/>
              </a:lnSpc>
            </a:pPr>
            <a:r>
              <a:rPr dirty="0" sz="1200" spc="-265" b="1">
                <a:solidFill>
                  <a:srgbClr val="404040"/>
                </a:solidFill>
                <a:latin typeface="Tahoma"/>
                <a:cs typeface="Tahoma"/>
              </a:rPr>
              <a:t>+1.1%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12911" y="2302890"/>
            <a:ext cx="741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solidFill>
                  <a:srgbClr val="245B4D"/>
                </a:solidFill>
                <a:latin typeface="Tahoma"/>
                <a:cs typeface="Tahoma"/>
              </a:rPr>
              <a:t>+245,898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200" spc="-90" b="1">
                <a:solidFill>
                  <a:srgbClr val="404040"/>
                </a:solidFill>
                <a:latin typeface="Tahoma"/>
                <a:cs typeface="Tahoma"/>
              </a:rPr>
              <a:t>-0.9%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37129" y="1287272"/>
            <a:ext cx="7846059" cy="1085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522730">
              <a:lnSpc>
                <a:spcPct val="100000"/>
              </a:lnSpc>
              <a:spcBef>
                <a:spcPts val="95"/>
              </a:spcBef>
            </a:pPr>
            <a:r>
              <a:rPr dirty="0" sz="1600" spc="10" b="1">
                <a:latin typeface="Tahoma"/>
                <a:cs typeface="Tahoma"/>
              </a:rPr>
              <a:t>Ingresos</a:t>
            </a:r>
            <a:r>
              <a:rPr dirty="0" sz="1600" spc="-20" b="1">
                <a:latin typeface="Tahoma"/>
                <a:cs typeface="Tahoma"/>
              </a:rPr>
              <a:t> </a:t>
            </a:r>
            <a:r>
              <a:rPr dirty="0" sz="1600" spc="25" b="1">
                <a:latin typeface="Tahoma"/>
                <a:cs typeface="Tahoma"/>
              </a:rPr>
              <a:t>tributarios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spc="25" b="1">
                <a:latin typeface="Tahoma"/>
                <a:cs typeface="Tahoma"/>
              </a:rPr>
              <a:t>netos,</a:t>
            </a:r>
            <a:r>
              <a:rPr dirty="0" sz="1600" spc="-5" b="1">
                <a:latin typeface="Tahoma"/>
                <a:cs typeface="Tahoma"/>
              </a:rPr>
              <a:t> </a:t>
            </a:r>
            <a:r>
              <a:rPr dirty="0" sz="1600" spc="-75" b="1">
                <a:latin typeface="Tahoma"/>
                <a:cs typeface="Tahoma"/>
              </a:rPr>
              <a:t>2018-2023</a:t>
            </a:r>
            <a:endParaRPr sz="1600">
              <a:latin typeface="Tahoma"/>
              <a:cs typeface="Tahoma"/>
            </a:endParaRPr>
          </a:p>
          <a:p>
            <a:pPr algn="ctr" marR="1522730">
              <a:lnSpc>
                <a:spcPct val="100000"/>
              </a:lnSpc>
              <a:spcBef>
                <a:spcPts val="5"/>
              </a:spcBef>
            </a:pPr>
            <a:r>
              <a:rPr dirty="0" sz="1400" spc="-20">
                <a:latin typeface="Verdana"/>
                <a:cs typeface="Verdana"/>
              </a:rPr>
              <a:t>Cifras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en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millones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de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pesos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y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variaciones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reales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anuales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en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porcentajes</a:t>
            </a:r>
            <a:endParaRPr sz="1400">
              <a:latin typeface="Verdana"/>
              <a:cs typeface="Verdana"/>
            </a:endParaRPr>
          </a:p>
          <a:p>
            <a:pPr marL="7044690">
              <a:lnSpc>
                <a:spcPct val="100000"/>
              </a:lnSpc>
              <a:spcBef>
                <a:spcPts val="1385"/>
              </a:spcBef>
            </a:pPr>
            <a:r>
              <a:rPr dirty="0" sz="1400" spc="-165" b="1">
                <a:solidFill>
                  <a:srgbClr val="245B4D"/>
                </a:solidFill>
                <a:latin typeface="Tahoma"/>
                <a:cs typeface="Tahoma"/>
              </a:rPr>
              <a:t>+7</a:t>
            </a:r>
            <a:r>
              <a:rPr dirty="0" sz="1400" spc="50" b="1">
                <a:solidFill>
                  <a:srgbClr val="245B4D"/>
                </a:solidFill>
                <a:latin typeface="Tahoma"/>
                <a:cs typeface="Tahoma"/>
              </a:rPr>
              <a:t>0</a:t>
            </a:r>
            <a:r>
              <a:rPr dirty="0" sz="1400" spc="-60" b="1">
                <a:solidFill>
                  <a:srgbClr val="245B4D"/>
                </a:solidFill>
                <a:latin typeface="Tahoma"/>
                <a:cs typeface="Tahoma"/>
              </a:rPr>
              <a:t>5</a:t>
            </a:r>
            <a:r>
              <a:rPr dirty="0" sz="1400" spc="-160" b="1">
                <a:solidFill>
                  <a:srgbClr val="245B4D"/>
                </a:solidFill>
                <a:latin typeface="Tahoma"/>
                <a:cs typeface="Tahoma"/>
              </a:rPr>
              <a:t>,21</a:t>
            </a:r>
            <a:r>
              <a:rPr dirty="0" sz="1400" spc="60" b="1">
                <a:solidFill>
                  <a:srgbClr val="245B4D"/>
                </a:solidFill>
                <a:latin typeface="Tahoma"/>
                <a:cs typeface="Tahoma"/>
              </a:rPr>
              <a:t>0</a:t>
            </a:r>
            <a:endParaRPr sz="1400">
              <a:latin typeface="Tahoma"/>
              <a:cs typeface="Tahoma"/>
            </a:endParaRPr>
          </a:p>
          <a:p>
            <a:pPr marL="7143750">
              <a:lnSpc>
                <a:spcPct val="100000"/>
              </a:lnSpc>
            </a:pPr>
            <a:r>
              <a:rPr dirty="0" sz="1400" spc="-215" b="1">
                <a:solidFill>
                  <a:srgbClr val="404040"/>
                </a:solidFill>
                <a:latin typeface="Tahoma"/>
                <a:cs typeface="Tahoma"/>
              </a:rPr>
              <a:t>+12.3%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67086" y="5953455"/>
            <a:ext cx="1454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Cif</a:t>
            </a:r>
            <a:r>
              <a:rPr dirty="0" sz="1200" spc="-30">
                <a:latin typeface="Verdana"/>
                <a:cs typeface="Verdana"/>
              </a:rPr>
              <a:t>ras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pr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25">
                <a:latin typeface="Verdana"/>
                <a:cs typeface="Verdana"/>
              </a:rPr>
              <a:t>limin</a:t>
            </a:r>
            <a:r>
              <a:rPr dirty="0" sz="1200" spc="-15">
                <a:latin typeface="Verdana"/>
                <a:cs typeface="Verdana"/>
              </a:rPr>
              <a:t>ar</a:t>
            </a:r>
            <a:r>
              <a:rPr dirty="0" sz="1200" spc="-25">
                <a:latin typeface="Verdana"/>
                <a:cs typeface="Verdana"/>
              </a:rPr>
              <a:t>e</a:t>
            </a:r>
            <a:r>
              <a:rPr dirty="0" sz="1200" spc="-4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1714" y="2576322"/>
            <a:ext cx="6604634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75" b="1">
                <a:solidFill>
                  <a:srgbClr val="6D152D"/>
                </a:solidFill>
                <a:latin typeface="Verdana"/>
                <a:cs typeface="Verdana"/>
              </a:rPr>
              <a:t>¡Gracias</a:t>
            </a:r>
            <a:r>
              <a:rPr dirty="0" sz="4400" spc="-290" b="1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dirty="0" sz="4400" spc="-195" b="1">
                <a:solidFill>
                  <a:srgbClr val="6D152D"/>
                </a:solidFill>
                <a:latin typeface="Verdana"/>
                <a:cs typeface="Verdana"/>
              </a:rPr>
              <a:t>por</a:t>
            </a:r>
            <a:r>
              <a:rPr dirty="0" sz="4400" spc="-320" b="1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dirty="0" sz="4400" spc="-215" b="1">
                <a:solidFill>
                  <a:srgbClr val="6D152D"/>
                </a:solidFill>
                <a:latin typeface="Verdana"/>
                <a:cs typeface="Verdana"/>
              </a:rPr>
              <a:t>contribuir!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1603" y="3412617"/>
            <a:ext cx="22853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 b="1">
                <a:solidFill>
                  <a:srgbClr val="BB935A"/>
                </a:solidFill>
                <a:latin typeface="Verdana"/>
                <a:cs typeface="Verdana"/>
              </a:rPr>
              <a:t>Enero</a:t>
            </a:r>
            <a:r>
              <a:rPr dirty="0" sz="2400" spc="-160" b="1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dirty="0" sz="2400" spc="-70" b="1">
                <a:solidFill>
                  <a:srgbClr val="BB935A"/>
                </a:solidFill>
                <a:latin typeface="Verdana"/>
                <a:cs typeface="Verdana"/>
              </a:rPr>
              <a:t>de</a:t>
            </a:r>
            <a:r>
              <a:rPr dirty="0" sz="2400" spc="-160" b="1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dirty="0" sz="2400" spc="-325" b="1">
                <a:solidFill>
                  <a:srgbClr val="BB935A"/>
                </a:solidFill>
                <a:latin typeface="Verdana"/>
                <a:cs typeface="Verdana"/>
              </a:rPr>
              <a:t>2</a:t>
            </a:r>
            <a:r>
              <a:rPr dirty="0" sz="2400" spc="-160" b="1">
                <a:solidFill>
                  <a:srgbClr val="BB935A"/>
                </a:solidFill>
                <a:latin typeface="Verdana"/>
                <a:cs typeface="Verdana"/>
              </a:rPr>
              <a:t>024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859895" cy="6858000"/>
            <a:chOff x="0" y="0"/>
            <a:chExt cx="118598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85964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635" y="4018775"/>
              <a:ext cx="1024889" cy="10233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0727" y="3991355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8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1" y="396654"/>
                  </a:lnTo>
                  <a:lnTo>
                    <a:pt x="33752" y="351765"/>
                  </a:lnTo>
                  <a:lnTo>
                    <a:pt x="51944" y="308685"/>
                  </a:lnTo>
                  <a:lnTo>
                    <a:pt x="73657" y="267603"/>
                  </a:lnTo>
                  <a:lnTo>
                    <a:pt x="98700" y="228710"/>
                  </a:lnTo>
                  <a:lnTo>
                    <a:pt x="126882" y="192198"/>
                  </a:lnTo>
                  <a:lnTo>
                    <a:pt x="158014" y="158257"/>
                  </a:lnTo>
                  <a:lnTo>
                    <a:pt x="191905" y="127079"/>
                  </a:lnTo>
                  <a:lnTo>
                    <a:pt x="228365" y="98854"/>
                  </a:lnTo>
                  <a:lnTo>
                    <a:pt x="267202" y="73772"/>
                  </a:lnTo>
                  <a:lnTo>
                    <a:pt x="308227" y="52026"/>
                  </a:lnTo>
                  <a:lnTo>
                    <a:pt x="351248" y="33806"/>
                  </a:lnTo>
                  <a:lnTo>
                    <a:pt x="396076" y="19302"/>
                  </a:lnTo>
                  <a:lnTo>
                    <a:pt x="442521" y="8706"/>
                  </a:lnTo>
                  <a:lnTo>
                    <a:pt x="490390" y="2208"/>
                  </a:lnTo>
                  <a:lnTo>
                    <a:pt x="539496" y="0"/>
                  </a:lnTo>
                  <a:lnTo>
                    <a:pt x="588599" y="2208"/>
                  </a:lnTo>
                  <a:lnTo>
                    <a:pt x="636467" y="8706"/>
                  </a:lnTo>
                  <a:lnTo>
                    <a:pt x="682910" y="19302"/>
                  </a:lnTo>
                  <a:lnTo>
                    <a:pt x="727738" y="33806"/>
                  </a:lnTo>
                  <a:lnTo>
                    <a:pt x="770759" y="52026"/>
                  </a:lnTo>
                  <a:lnTo>
                    <a:pt x="811784" y="73772"/>
                  </a:lnTo>
                  <a:lnTo>
                    <a:pt x="850621" y="98854"/>
                  </a:lnTo>
                  <a:lnTo>
                    <a:pt x="887080" y="127079"/>
                  </a:lnTo>
                  <a:lnTo>
                    <a:pt x="920972" y="158257"/>
                  </a:lnTo>
                  <a:lnTo>
                    <a:pt x="952104" y="192198"/>
                  </a:lnTo>
                  <a:lnTo>
                    <a:pt x="980288" y="228710"/>
                  </a:lnTo>
                  <a:lnTo>
                    <a:pt x="1005332" y="267603"/>
                  </a:lnTo>
                  <a:lnTo>
                    <a:pt x="1027045" y="308685"/>
                  </a:lnTo>
                  <a:lnTo>
                    <a:pt x="1045238" y="351765"/>
                  </a:lnTo>
                  <a:lnTo>
                    <a:pt x="1059719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2" y="540258"/>
                  </a:lnTo>
                  <a:lnTo>
                    <a:pt x="1076787" y="589424"/>
                  </a:lnTo>
                  <a:lnTo>
                    <a:pt x="1070299" y="637356"/>
                  </a:lnTo>
                  <a:lnTo>
                    <a:pt x="1059719" y="683861"/>
                  </a:lnTo>
                  <a:lnTo>
                    <a:pt x="1045238" y="728750"/>
                  </a:lnTo>
                  <a:lnTo>
                    <a:pt x="1027045" y="771830"/>
                  </a:lnTo>
                  <a:lnTo>
                    <a:pt x="1005331" y="812912"/>
                  </a:lnTo>
                  <a:lnTo>
                    <a:pt x="980288" y="851805"/>
                  </a:lnTo>
                  <a:lnTo>
                    <a:pt x="952104" y="888317"/>
                  </a:lnTo>
                  <a:lnTo>
                    <a:pt x="920972" y="922258"/>
                  </a:lnTo>
                  <a:lnTo>
                    <a:pt x="887080" y="953436"/>
                  </a:lnTo>
                  <a:lnTo>
                    <a:pt x="850621" y="981661"/>
                  </a:lnTo>
                  <a:lnTo>
                    <a:pt x="811783" y="1006743"/>
                  </a:lnTo>
                  <a:lnTo>
                    <a:pt x="770759" y="1028489"/>
                  </a:lnTo>
                  <a:lnTo>
                    <a:pt x="727738" y="1046709"/>
                  </a:lnTo>
                  <a:lnTo>
                    <a:pt x="682910" y="1061213"/>
                  </a:lnTo>
                  <a:lnTo>
                    <a:pt x="636467" y="1071809"/>
                  </a:lnTo>
                  <a:lnTo>
                    <a:pt x="588599" y="1078307"/>
                  </a:lnTo>
                  <a:lnTo>
                    <a:pt x="539496" y="1080516"/>
                  </a:lnTo>
                  <a:lnTo>
                    <a:pt x="490390" y="1078307"/>
                  </a:lnTo>
                  <a:lnTo>
                    <a:pt x="442521" y="1071809"/>
                  </a:lnTo>
                  <a:lnTo>
                    <a:pt x="396076" y="1061213"/>
                  </a:lnTo>
                  <a:lnTo>
                    <a:pt x="351248" y="1046709"/>
                  </a:lnTo>
                  <a:lnTo>
                    <a:pt x="308227" y="1028489"/>
                  </a:lnTo>
                  <a:lnTo>
                    <a:pt x="267202" y="1006743"/>
                  </a:lnTo>
                  <a:lnTo>
                    <a:pt x="228365" y="981661"/>
                  </a:lnTo>
                  <a:lnTo>
                    <a:pt x="191905" y="953436"/>
                  </a:lnTo>
                  <a:lnTo>
                    <a:pt x="158014" y="922258"/>
                  </a:lnTo>
                  <a:lnTo>
                    <a:pt x="126882" y="888317"/>
                  </a:lnTo>
                  <a:lnTo>
                    <a:pt x="98700" y="851805"/>
                  </a:lnTo>
                  <a:lnTo>
                    <a:pt x="73657" y="812912"/>
                  </a:lnTo>
                  <a:lnTo>
                    <a:pt x="51944" y="771830"/>
                  </a:lnTo>
                  <a:lnTo>
                    <a:pt x="33752" y="728750"/>
                  </a:lnTo>
                  <a:lnTo>
                    <a:pt x="19271" y="683861"/>
                  </a:lnTo>
                  <a:lnTo>
                    <a:pt x="8692" y="637356"/>
                  </a:lnTo>
                  <a:lnTo>
                    <a:pt x="2204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863979" y="1365630"/>
            <a:ext cx="3678554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20" b="1">
                <a:latin typeface="Tahoma"/>
                <a:cs typeface="Tahoma"/>
              </a:rPr>
              <a:t>Inscripción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65" b="1">
                <a:latin typeface="Tahoma"/>
                <a:cs typeface="Tahoma"/>
              </a:rPr>
              <a:t>en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25" b="1">
                <a:latin typeface="Tahoma"/>
                <a:cs typeface="Tahoma"/>
              </a:rPr>
              <a:t>el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35" b="1">
                <a:latin typeface="Tahoma"/>
                <a:cs typeface="Tahoma"/>
              </a:rPr>
              <a:t>Registro</a:t>
            </a:r>
            <a:r>
              <a:rPr dirty="0" sz="1500" spc="-30" b="1">
                <a:latin typeface="Tahoma"/>
                <a:cs typeface="Tahoma"/>
              </a:rPr>
              <a:t> </a:t>
            </a:r>
            <a:r>
              <a:rPr dirty="0" sz="1500" spc="45" b="1">
                <a:latin typeface="Tahoma"/>
                <a:cs typeface="Tahoma"/>
              </a:rPr>
              <a:t>Federal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70" b="1">
                <a:latin typeface="Tahoma"/>
                <a:cs typeface="Tahoma"/>
              </a:rPr>
              <a:t>de </a:t>
            </a:r>
            <a:r>
              <a:rPr dirty="0" sz="1500" spc="-425" b="1">
                <a:latin typeface="Tahoma"/>
                <a:cs typeface="Tahoma"/>
              </a:rPr>
              <a:t> </a:t>
            </a:r>
            <a:r>
              <a:rPr dirty="0" sz="1500" spc="45" b="1">
                <a:latin typeface="Tahoma"/>
                <a:cs typeface="Tahoma"/>
              </a:rPr>
              <a:t>Contribuyentes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ahoma"/>
              <a:cs typeface="Tahoma"/>
            </a:endParaRPr>
          </a:p>
          <a:p>
            <a:pPr marL="12700" marR="57150">
              <a:lnSpc>
                <a:spcPct val="100000"/>
              </a:lnSpc>
            </a:pPr>
            <a:r>
              <a:rPr dirty="0" sz="1500" spc="5">
                <a:latin typeface="Verdana"/>
                <a:cs typeface="Verdana"/>
              </a:rPr>
              <a:t>Orientar </a:t>
            </a:r>
            <a:r>
              <a:rPr dirty="0" sz="1500" spc="-15">
                <a:latin typeface="Verdana"/>
                <a:cs typeface="Verdana"/>
              </a:rPr>
              <a:t>al </a:t>
            </a:r>
            <a:r>
              <a:rPr dirty="0" sz="1500" spc="20">
                <a:latin typeface="Verdana"/>
                <a:cs typeface="Verdana"/>
              </a:rPr>
              <a:t>contribuyente </a:t>
            </a:r>
            <a:r>
              <a:rPr dirty="0" sz="1500" spc="35">
                <a:latin typeface="Verdana"/>
                <a:cs typeface="Verdana"/>
              </a:rPr>
              <a:t>en </a:t>
            </a:r>
            <a:r>
              <a:rPr dirty="0" sz="1500" spc="-25">
                <a:latin typeface="Verdana"/>
                <a:cs typeface="Verdana"/>
              </a:rPr>
              <a:t>las </a:t>
            </a:r>
            <a:r>
              <a:rPr dirty="0" sz="1500" spc="-200">
                <a:latin typeface="Verdana"/>
                <a:cs typeface="Verdana"/>
              </a:rPr>
              <a:t>157 </a:t>
            </a:r>
            <a:r>
              <a:rPr dirty="0" sz="1500" spc="-195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5">
                <a:latin typeface="Verdana"/>
                <a:cs typeface="Verdana"/>
              </a:rPr>
              <a:t>fi</a:t>
            </a:r>
            <a:r>
              <a:rPr dirty="0" sz="1500" spc="10">
                <a:latin typeface="Verdana"/>
                <a:cs typeface="Verdana"/>
              </a:rPr>
              <a:t>c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30">
                <a:latin typeface="Verdana"/>
                <a:cs typeface="Verdana"/>
              </a:rPr>
              <a:t>ís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30">
                <a:latin typeface="Verdana"/>
                <a:cs typeface="Verdana"/>
              </a:rPr>
              <a:t>ra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que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-30">
                <a:latin typeface="Verdana"/>
                <a:cs typeface="Verdana"/>
              </a:rPr>
              <a:t>ás  </a:t>
            </a:r>
            <a:r>
              <a:rPr dirty="0" sz="1500">
                <a:latin typeface="Verdana"/>
                <a:cs typeface="Verdana"/>
              </a:rPr>
              <a:t>personas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físicas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morales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0">
                <a:latin typeface="Verdana"/>
                <a:cs typeface="Verdana"/>
              </a:rPr>
              <a:t>obtengan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 </a:t>
            </a:r>
            <a:r>
              <a:rPr dirty="0" sz="1500" spc="-51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act</a:t>
            </a:r>
            <a:r>
              <a:rPr dirty="0" sz="1500" spc="25">
                <a:latin typeface="Verdana"/>
                <a:cs typeface="Verdana"/>
              </a:rPr>
              <a:t>u</a:t>
            </a:r>
            <a:r>
              <a:rPr dirty="0" sz="1500" spc="-15">
                <a:latin typeface="Verdana"/>
                <a:cs typeface="Verdana"/>
              </a:rPr>
              <a:t>al</a:t>
            </a:r>
            <a:r>
              <a:rPr dirty="0" sz="1500" spc="30">
                <a:latin typeface="Verdana"/>
                <a:cs typeface="Verdana"/>
              </a:rPr>
              <a:t>icen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su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70">
                <a:latin typeface="Verdana"/>
                <a:cs typeface="Verdana"/>
              </a:rPr>
              <a:t>R</a:t>
            </a:r>
            <a:r>
              <a:rPr dirty="0" sz="1500" spc="45">
                <a:latin typeface="Verdana"/>
                <a:cs typeface="Verdana"/>
              </a:rPr>
              <a:t>F</a:t>
            </a:r>
            <a:r>
              <a:rPr dirty="0" sz="1500" spc="-100">
                <a:latin typeface="Verdana"/>
                <a:cs typeface="Verdana"/>
              </a:rPr>
              <a:t>C,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trav</a:t>
            </a:r>
            <a:r>
              <a:rPr dirty="0" sz="1500" spc="-20">
                <a:latin typeface="Verdana"/>
                <a:cs typeface="Verdana"/>
              </a:rPr>
              <a:t>é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sti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229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979" y="4016502"/>
            <a:ext cx="25228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Tahoma"/>
                <a:cs typeface="Tahoma"/>
              </a:rPr>
              <a:t>e.f</a:t>
            </a:r>
            <a:r>
              <a:rPr dirty="0" sz="1500" spc="-5" b="1">
                <a:latin typeface="Tahoma"/>
                <a:cs typeface="Tahoma"/>
              </a:rPr>
              <a:t>i</a:t>
            </a:r>
            <a:r>
              <a:rPr dirty="0" sz="1500" spc="55" b="1">
                <a:latin typeface="Tahoma"/>
                <a:cs typeface="Tahoma"/>
              </a:rPr>
              <a:t>rma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-120">
                <a:latin typeface="Verdana"/>
                <a:cs typeface="Verdana"/>
              </a:rPr>
              <a:t>(</a:t>
            </a:r>
            <a:r>
              <a:rPr dirty="0" sz="1500" spc="-105">
                <a:latin typeface="Verdana"/>
                <a:cs typeface="Verdana"/>
              </a:rPr>
              <a:t>f</a:t>
            </a:r>
            <a:r>
              <a:rPr dirty="0" sz="1500" spc="15">
                <a:latin typeface="Verdana"/>
                <a:cs typeface="Verdana"/>
              </a:rPr>
              <a:t>ir</a:t>
            </a:r>
            <a:r>
              <a:rPr dirty="0" sz="1500" spc="50">
                <a:latin typeface="Verdana"/>
                <a:cs typeface="Verdana"/>
              </a:rPr>
              <a:t>m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tróni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5">
                <a:latin typeface="Verdana"/>
                <a:cs typeface="Verdana"/>
              </a:rPr>
              <a:t>a)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3979" y="4473702"/>
            <a:ext cx="367347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latin typeface="Verdana"/>
                <a:cs typeface="Verdana"/>
              </a:rPr>
              <a:t>Ofrecer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mayores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espacios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atención </a:t>
            </a:r>
            <a:r>
              <a:rPr dirty="0" sz="1500" spc="-51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30">
                <a:latin typeface="Verdana"/>
                <a:cs typeface="Verdana"/>
              </a:rPr>
              <a:t>ra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trá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229">
                <a:latin typeface="Verdana"/>
                <a:cs typeface="Verdana"/>
              </a:rPr>
              <a:t>.</a:t>
            </a:r>
            <a:r>
              <a:rPr dirty="0" sz="1500" spc="10">
                <a:latin typeface="Verdana"/>
                <a:cs typeface="Verdana"/>
              </a:rPr>
              <a:t>firma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robu</a:t>
            </a:r>
            <a:r>
              <a:rPr dirty="0" sz="1500" spc="-15">
                <a:latin typeface="Verdana"/>
                <a:cs typeface="Verdana"/>
              </a:rPr>
              <a:t>st</a:t>
            </a:r>
            <a:r>
              <a:rPr dirty="0" sz="1500" spc="15">
                <a:latin typeface="Verdana"/>
                <a:cs typeface="Verdana"/>
              </a:rPr>
              <a:t>e</a:t>
            </a:r>
            <a:r>
              <a:rPr dirty="0" sz="1500" spc="35">
                <a:latin typeface="Verdana"/>
                <a:cs typeface="Verdana"/>
              </a:rPr>
              <a:t>ce</a:t>
            </a:r>
            <a:r>
              <a:rPr dirty="0" sz="1500" spc="-35">
                <a:latin typeface="Verdana"/>
                <a:cs typeface="Verdana"/>
              </a:rPr>
              <a:t>r 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35">
                <a:latin typeface="Verdana"/>
                <a:cs typeface="Verdana"/>
              </a:rPr>
              <a:t>servi</a:t>
            </a:r>
            <a:r>
              <a:rPr dirty="0" sz="1500" spc="50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io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í</a:t>
            </a:r>
            <a:r>
              <a:rPr dirty="0" sz="1500" spc="40">
                <a:latin typeface="Verdana"/>
                <a:cs typeface="Verdana"/>
              </a:rPr>
              <a:t>n</a:t>
            </a:r>
            <a:r>
              <a:rPr dirty="0" sz="1500" spc="4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para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ren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-35">
                <a:latin typeface="Verdana"/>
                <a:cs typeface="Verdana"/>
              </a:rPr>
              <a:t>varl</a:t>
            </a:r>
            <a:r>
              <a:rPr dirty="0" sz="1500" spc="-125">
                <a:latin typeface="Verdana"/>
                <a:cs typeface="Verdana"/>
              </a:rPr>
              <a:t>a.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3636" y="1360423"/>
            <a:ext cx="3617595" cy="452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0" b="1">
                <a:latin typeface="Tahoma"/>
                <a:cs typeface="Tahoma"/>
              </a:rPr>
              <a:t>Cultura</a:t>
            </a:r>
            <a:r>
              <a:rPr dirty="0" sz="1500" spc="-75" b="1">
                <a:latin typeface="Tahoma"/>
                <a:cs typeface="Tahoma"/>
              </a:rPr>
              <a:t> </a:t>
            </a:r>
            <a:r>
              <a:rPr dirty="0" sz="1500" spc="40" b="1">
                <a:latin typeface="Tahoma"/>
                <a:cs typeface="Tahoma"/>
              </a:rPr>
              <a:t>contributiva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500" spc="55">
                <a:latin typeface="Verdana"/>
                <a:cs typeface="Verdana"/>
              </a:rPr>
              <a:t>F</a:t>
            </a:r>
            <a:r>
              <a:rPr dirty="0" sz="1500" spc="50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0">
                <a:latin typeface="Verdana"/>
                <a:cs typeface="Verdana"/>
              </a:rPr>
              <a:t>ult</a:t>
            </a:r>
            <a:r>
              <a:rPr dirty="0" sz="1500">
                <a:latin typeface="Verdana"/>
                <a:cs typeface="Verdana"/>
              </a:rPr>
              <a:t>ura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40">
                <a:latin typeface="Verdana"/>
                <a:cs typeface="Verdana"/>
              </a:rPr>
              <a:t>c</a:t>
            </a:r>
            <a:r>
              <a:rPr dirty="0" sz="1500" spc="40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tri</a:t>
            </a:r>
            <a:r>
              <a:rPr dirty="0" sz="1500" spc="50">
                <a:latin typeface="Verdana"/>
                <a:cs typeface="Verdana"/>
              </a:rPr>
              <a:t>but</a:t>
            </a:r>
            <a:r>
              <a:rPr dirty="0" sz="1500" spc="-30">
                <a:latin typeface="Verdana"/>
                <a:cs typeface="Verdana"/>
              </a:rPr>
              <a:t>i</a:t>
            </a:r>
            <a:r>
              <a:rPr dirty="0" sz="1500" spc="-55">
                <a:latin typeface="Verdana"/>
                <a:cs typeface="Verdana"/>
              </a:rPr>
              <a:t>v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25">
                <a:latin typeface="Verdana"/>
                <a:cs typeface="Verdana"/>
              </a:rPr>
              <a:t>ra 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">
                <a:latin typeface="Verdana"/>
                <a:cs typeface="Verdana"/>
              </a:rPr>
              <a:t>t</a:t>
            </a:r>
            <a:r>
              <a:rPr dirty="0" sz="1500" spc="5">
                <a:latin typeface="Verdana"/>
                <a:cs typeface="Verdana"/>
              </a:rPr>
              <a:t>i</a:t>
            </a:r>
            <a:r>
              <a:rPr dirty="0" sz="1500" spc="-50">
                <a:latin typeface="Verdana"/>
                <a:cs typeface="Verdana"/>
              </a:rPr>
              <a:t>va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90">
                <a:latin typeface="Verdana"/>
                <a:cs typeface="Verdana"/>
              </a:rPr>
              <a:t>ump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</a:t>
            </a:r>
            <a:r>
              <a:rPr dirty="0" sz="1500" spc="15">
                <a:latin typeface="Verdana"/>
                <a:cs typeface="Verdana"/>
              </a:rPr>
              <a:t>n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volun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-10">
                <a:latin typeface="Verdana"/>
                <a:cs typeface="Verdana"/>
              </a:rPr>
              <a:t>rio 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20">
                <a:latin typeface="Verdana"/>
                <a:cs typeface="Verdana"/>
              </a:rPr>
              <a:t>n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10">
                <a:latin typeface="Verdana"/>
                <a:cs typeface="Verdana"/>
              </a:rPr>
              <a:t>sion</a:t>
            </a:r>
            <a:r>
              <a:rPr dirty="0" sz="1500" spc="15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</a:t>
            </a:r>
            <a:r>
              <a:rPr dirty="0" sz="1500" spc="-5">
                <a:latin typeface="Verdana"/>
                <a:cs typeface="Verdana"/>
              </a:rPr>
              <a:t>o</a:t>
            </a:r>
            <a:r>
              <a:rPr dirty="0" sz="1500" spc="25">
                <a:latin typeface="Verdana"/>
                <a:cs typeface="Verdana"/>
              </a:rPr>
              <a:t>rma</a:t>
            </a:r>
            <a:r>
              <a:rPr dirty="0" sz="1500" spc="5">
                <a:latin typeface="Verdana"/>
                <a:cs typeface="Verdana"/>
              </a:rPr>
              <a:t>t</a:t>
            </a:r>
            <a:r>
              <a:rPr dirty="0" sz="1500" spc="5">
                <a:latin typeface="Verdana"/>
                <a:cs typeface="Verdana"/>
              </a:rPr>
              <a:t>i</a:t>
            </a:r>
            <a:r>
              <a:rPr dirty="0" sz="1500" spc="-50">
                <a:latin typeface="Verdana"/>
                <a:cs typeface="Verdana"/>
              </a:rPr>
              <a:t>va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Verdana"/>
              <a:cs typeface="Verdana"/>
            </a:endParaRPr>
          </a:p>
          <a:p>
            <a:pPr marL="12700" marR="22225">
              <a:lnSpc>
                <a:spcPct val="100000"/>
              </a:lnSpc>
              <a:spcBef>
                <a:spcPts val="5"/>
              </a:spcBef>
            </a:pPr>
            <a:r>
              <a:rPr dirty="0" sz="1500" spc="3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l</a:t>
            </a:r>
            <a:r>
              <a:rPr dirty="0" sz="1500" spc="30">
                <a:latin typeface="Verdana"/>
                <a:cs typeface="Verdana"/>
              </a:rPr>
              <a:t>ab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35">
                <a:latin typeface="Verdana"/>
                <a:cs typeface="Verdana"/>
              </a:rPr>
              <a:t>rar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75">
                <a:latin typeface="Verdana"/>
                <a:cs typeface="Verdana"/>
              </a:rPr>
              <a:t>pub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30">
                <a:latin typeface="Verdana"/>
                <a:cs typeface="Verdana"/>
              </a:rPr>
              <a:t>ar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20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ré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">
                <a:latin typeface="Verdana"/>
                <a:cs typeface="Verdana"/>
              </a:rPr>
              <a:t>spa</a:t>
            </a:r>
            <a:r>
              <a:rPr dirty="0" sz="1500" spc="65">
                <a:latin typeface="Verdana"/>
                <a:cs typeface="Verdana"/>
              </a:rPr>
              <a:t>ñ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y  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30">
                <a:latin typeface="Verdana"/>
                <a:cs typeface="Verdana"/>
              </a:rPr>
              <a:t>nguas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10">
                <a:latin typeface="Verdana"/>
                <a:cs typeface="Verdana"/>
              </a:rPr>
              <a:t>rigi</a:t>
            </a:r>
            <a:r>
              <a:rPr dirty="0" sz="1500">
                <a:latin typeface="Verdana"/>
                <a:cs typeface="Verdana"/>
              </a:rPr>
              <a:t>nari</a:t>
            </a:r>
            <a:r>
              <a:rPr dirty="0" sz="1500" spc="-100">
                <a:latin typeface="Verdana"/>
                <a:cs typeface="Verdana"/>
              </a:rPr>
              <a:t>as.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970915">
              <a:lnSpc>
                <a:spcPct val="100000"/>
              </a:lnSpc>
            </a:pPr>
            <a:r>
              <a:rPr dirty="0" sz="1500" spc="25">
                <a:latin typeface="Verdana"/>
                <a:cs typeface="Verdana"/>
              </a:rPr>
              <a:t>Dif</a:t>
            </a:r>
            <a:r>
              <a:rPr dirty="0" sz="1500" spc="30">
                <a:latin typeface="Verdana"/>
                <a:cs typeface="Verdana"/>
              </a:rPr>
              <a:t>u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b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">
                <a:latin typeface="Verdana"/>
                <a:cs typeface="Verdana"/>
              </a:rPr>
              <a:t>fi</a:t>
            </a:r>
            <a:r>
              <a:rPr dirty="0" sz="1500" spc="10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ios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  </a:t>
            </a:r>
            <a:r>
              <a:rPr dirty="0" sz="1500">
                <a:latin typeface="Verdana"/>
                <a:cs typeface="Verdana"/>
              </a:rPr>
              <a:t>f</a:t>
            </a:r>
            <a:r>
              <a:rPr dirty="0" sz="1500" spc="-5">
                <a:latin typeface="Verdana"/>
                <a:cs typeface="Verdana"/>
              </a:rPr>
              <a:t>o</a:t>
            </a:r>
            <a:r>
              <a:rPr dirty="0" sz="1500" spc="25">
                <a:latin typeface="Verdana"/>
                <a:cs typeface="Verdana"/>
              </a:rPr>
              <a:t>rma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30">
                <a:latin typeface="Verdana"/>
                <a:cs typeface="Verdana"/>
              </a:rPr>
              <a:t>da</a:t>
            </a:r>
            <a:r>
              <a:rPr dirty="0" sz="1500" spc="-75">
                <a:latin typeface="Verdana"/>
                <a:cs typeface="Verdana"/>
              </a:rPr>
              <a:t>d,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365"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  <a:p>
            <a:pPr marL="469900" marR="1363345">
              <a:lnSpc>
                <a:spcPts val="2400"/>
              </a:lnSpc>
              <a:spcBef>
                <a:spcPts val="180"/>
              </a:spcBef>
            </a:pP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40">
                <a:latin typeface="Verdana"/>
                <a:cs typeface="Verdana"/>
              </a:rPr>
              <a:t>e</a:t>
            </a:r>
            <a:r>
              <a:rPr dirty="0" sz="1500" spc="35">
                <a:latin typeface="Verdana"/>
                <a:cs typeface="Verdana"/>
              </a:rPr>
              <a:t>guri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30">
                <a:latin typeface="Verdana"/>
                <a:cs typeface="Verdana"/>
              </a:rPr>
              <a:t>ad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</a:t>
            </a:r>
            <a:r>
              <a:rPr dirty="0" sz="1500" spc="-20">
                <a:latin typeface="Verdana"/>
                <a:cs typeface="Verdana"/>
              </a:rPr>
              <a:t>o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10">
                <a:latin typeface="Verdana"/>
                <a:cs typeface="Verdana"/>
              </a:rPr>
              <a:t>l  </a:t>
            </a:r>
            <a:r>
              <a:rPr dirty="0" sz="1500">
                <a:latin typeface="Verdana"/>
                <a:cs typeface="Verdana"/>
              </a:rPr>
              <a:t>Cré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tos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ba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25">
                <a:latin typeface="Verdana"/>
                <a:cs typeface="Verdana"/>
              </a:rPr>
              <a:t>ari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  <a:p>
            <a:pPr marL="469900" marR="138430">
              <a:lnSpc>
                <a:spcPct val="100000"/>
              </a:lnSpc>
              <a:spcBef>
                <a:spcPts val="420"/>
              </a:spcBef>
            </a:pPr>
            <a:r>
              <a:rPr dirty="0" sz="1500" spc="45">
                <a:latin typeface="Verdana"/>
                <a:cs typeface="Verdana"/>
              </a:rPr>
              <a:t>Program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fin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ient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y  </a:t>
            </a:r>
            <a:r>
              <a:rPr dirty="0" sz="1500" spc="30">
                <a:latin typeface="Verdana"/>
                <a:cs typeface="Verdana"/>
              </a:rPr>
              <a:t>ap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35">
                <a:latin typeface="Verdana"/>
                <a:cs typeface="Verdana"/>
              </a:rPr>
              <a:t>yos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75">
                <a:latin typeface="Verdana"/>
                <a:cs typeface="Verdana"/>
              </a:rPr>
              <a:t>gub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>
                <a:latin typeface="Verdana"/>
                <a:cs typeface="Verdana"/>
              </a:rPr>
              <a:t>rna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-15">
                <a:latin typeface="Verdana"/>
                <a:cs typeface="Verdana"/>
              </a:rPr>
              <a:t>les</a:t>
            </a:r>
            <a:endParaRPr sz="15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dirty="0" sz="1500">
                <a:latin typeface="Verdana"/>
                <a:cs typeface="Verdana"/>
              </a:rPr>
              <a:t>Cré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tos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30">
                <a:latin typeface="Verdana"/>
                <a:cs typeface="Verdana"/>
              </a:rPr>
              <a:t>ra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tra</a:t>
            </a:r>
            <a:r>
              <a:rPr dirty="0" sz="1500" spc="30">
                <a:latin typeface="Verdana"/>
                <a:cs typeface="Verdana"/>
              </a:rPr>
              <a:t>ba</a:t>
            </a:r>
            <a:r>
              <a:rPr dirty="0" sz="1500" spc="-15">
                <a:latin typeface="Verdana"/>
                <a:cs typeface="Verdana"/>
              </a:rPr>
              <a:t>jadores</a:t>
            </a:r>
            <a:endParaRPr sz="15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dirty="0" sz="1500" spc="50">
                <a:latin typeface="Verdana"/>
                <a:cs typeface="Verdana"/>
              </a:rPr>
              <a:t>Pr</a:t>
            </a:r>
            <a:r>
              <a:rPr dirty="0" sz="1500" spc="50">
                <a:latin typeface="Verdana"/>
                <a:cs typeface="Verdana"/>
              </a:rPr>
              <a:t>o</a:t>
            </a:r>
            <a:r>
              <a:rPr dirty="0" sz="1500" spc="15">
                <a:latin typeface="Verdana"/>
                <a:cs typeface="Verdana"/>
              </a:rPr>
              <a:t>gramas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40">
                <a:latin typeface="Verdana"/>
                <a:cs typeface="Verdana"/>
              </a:rPr>
              <a:t>sar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30">
                <a:latin typeface="Verdana"/>
                <a:cs typeface="Verdana"/>
              </a:rPr>
              <a:t>o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2627" y="1331975"/>
            <a:ext cx="7658100" cy="4472940"/>
            <a:chOff x="452627" y="1331975"/>
            <a:chExt cx="7658100" cy="4472940"/>
          </a:xfrm>
        </p:grpSpPr>
        <p:sp>
          <p:nvSpPr>
            <p:cNvPr id="11" name="object 11"/>
            <p:cNvSpPr/>
            <p:nvPr/>
          </p:nvSpPr>
          <p:spPr>
            <a:xfrm>
              <a:off x="6575654" y="1593636"/>
              <a:ext cx="662305" cy="581025"/>
            </a:xfrm>
            <a:custGeom>
              <a:avLst/>
              <a:gdLst/>
              <a:ahLst/>
              <a:cxnLst/>
              <a:rect l="l" t="t" r="r" b="b"/>
              <a:pathLst>
                <a:path w="662304" h="581025">
                  <a:moveTo>
                    <a:pt x="383825" y="115311"/>
                  </a:moveTo>
                  <a:lnTo>
                    <a:pt x="371560" y="116153"/>
                  </a:lnTo>
                  <a:lnTo>
                    <a:pt x="360180" y="121761"/>
                  </a:lnTo>
                  <a:lnTo>
                    <a:pt x="308943" y="161254"/>
                  </a:lnTo>
                  <a:lnTo>
                    <a:pt x="77367" y="161253"/>
                  </a:lnTo>
                  <a:lnTo>
                    <a:pt x="25300" y="177867"/>
                  </a:lnTo>
                  <a:lnTo>
                    <a:pt x="646" y="223157"/>
                  </a:lnTo>
                  <a:lnTo>
                    <a:pt x="0" y="352425"/>
                  </a:lnTo>
                  <a:lnTo>
                    <a:pt x="1127" y="364110"/>
                  </a:lnTo>
                  <a:lnTo>
                    <a:pt x="26338" y="402058"/>
                  </a:lnTo>
                  <a:lnTo>
                    <a:pt x="56432" y="413733"/>
                  </a:lnTo>
                  <a:lnTo>
                    <a:pt x="56432" y="580645"/>
                  </a:lnTo>
                  <a:lnTo>
                    <a:pt x="78294" y="560206"/>
                  </a:lnTo>
                  <a:lnTo>
                    <a:pt x="78294" y="391896"/>
                  </a:lnTo>
                  <a:lnTo>
                    <a:pt x="56432" y="391896"/>
                  </a:lnTo>
                  <a:lnTo>
                    <a:pt x="50072" y="390169"/>
                  </a:lnTo>
                  <a:lnTo>
                    <a:pt x="22589" y="359962"/>
                  </a:lnTo>
                  <a:lnTo>
                    <a:pt x="21850" y="352425"/>
                  </a:lnTo>
                  <a:lnTo>
                    <a:pt x="22422" y="239966"/>
                  </a:lnTo>
                  <a:lnTo>
                    <a:pt x="41394" y="193149"/>
                  </a:lnTo>
                  <a:lnTo>
                    <a:pt x="77366" y="182821"/>
                  </a:lnTo>
                  <a:lnTo>
                    <a:pt x="315153" y="182821"/>
                  </a:lnTo>
                  <a:lnTo>
                    <a:pt x="317523" y="182012"/>
                  </a:lnTo>
                  <a:lnTo>
                    <a:pt x="378068" y="135348"/>
                  </a:lnTo>
                  <a:lnTo>
                    <a:pt x="409294" y="135348"/>
                  </a:lnTo>
                  <a:lnTo>
                    <a:pt x="405173" y="127211"/>
                  </a:lnTo>
                  <a:lnTo>
                    <a:pt x="395516" y="119056"/>
                  </a:lnTo>
                  <a:lnTo>
                    <a:pt x="383825" y="115311"/>
                  </a:lnTo>
                  <a:close/>
                </a:path>
                <a:path w="662304" h="581025">
                  <a:moveTo>
                    <a:pt x="143715" y="403685"/>
                  </a:moveTo>
                  <a:lnTo>
                    <a:pt x="131649" y="403685"/>
                  </a:lnTo>
                  <a:lnTo>
                    <a:pt x="126750" y="408518"/>
                  </a:lnTo>
                  <a:lnTo>
                    <a:pt x="126750" y="514901"/>
                  </a:lnTo>
                  <a:lnTo>
                    <a:pt x="148614" y="494460"/>
                  </a:lnTo>
                  <a:lnTo>
                    <a:pt x="148614" y="408518"/>
                  </a:lnTo>
                  <a:lnTo>
                    <a:pt x="143715" y="403685"/>
                  </a:lnTo>
                  <a:close/>
                </a:path>
                <a:path w="662304" h="581025">
                  <a:moveTo>
                    <a:pt x="409294" y="135348"/>
                  </a:moveTo>
                  <a:lnTo>
                    <a:pt x="378068" y="135348"/>
                  </a:lnTo>
                  <a:lnTo>
                    <a:pt x="384493" y="136124"/>
                  </a:lnTo>
                  <a:lnTo>
                    <a:pt x="391409" y="144856"/>
                  </a:lnTo>
                  <a:lnTo>
                    <a:pt x="390623" y="151195"/>
                  </a:lnTo>
                  <a:lnTo>
                    <a:pt x="327105" y="200162"/>
                  </a:lnTo>
                  <a:lnTo>
                    <a:pt x="324974" y="202129"/>
                  </a:lnTo>
                  <a:lnTo>
                    <a:pt x="322490" y="203084"/>
                  </a:lnTo>
                  <a:lnTo>
                    <a:pt x="239876" y="203084"/>
                  </a:lnTo>
                  <a:lnTo>
                    <a:pt x="236788" y="204523"/>
                  </a:lnTo>
                  <a:lnTo>
                    <a:pt x="202688" y="245207"/>
                  </a:lnTo>
                  <a:lnTo>
                    <a:pt x="201799" y="247624"/>
                  </a:lnTo>
                  <a:lnTo>
                    <a:pt x="201483" y="445030"/>
                  </a:lnTo>
                  <a:lnTo>
                    <a:pt x="223373" y="424565"/>
                  </a:lnTo>
                  <a:lnTo>
                    <a:pt x="223652" y="254041"/>
                  </a:lnTo>
                  <a:lnTo>
                    <a:pt x="248284" y="224652"/>
                  </a:lnTo>
                  <a:lnTo>
                    <a:pt x="327857" y="224652"/>
                  </a:lnTo>
                  <a:lnTo>
                    <a:pt x="335467" y="221763"/>
                  </a:lnTo>
                  <a:lnTo>
                    <a:pt x="341381" y="216515"/>
                  </a:lnTo>
                  <a:lnTo>
                    <a:pt x="399647" y="171605"/>
                  </a:lnTo>
                  <a:lnTo>
                    <a:pt x="407919" y="162073"/>
                  </a:lnTo>
                  <a:lnTo>
                    <a:pt x="411715" y="150537"/>
                  </a:lnTo>
                  <a:lnTo>
                    <a:pt x="410859" y="138437"/>
                  </a:lnTo>
                  <a:lnTo>
                    <a:pt x="409294" y="135348"/>
                  </a:lnTo>
                  <a:close/>
                </a:path>
                <a:path w="662304" h="581025">
                  <a:moveTo>
                    <a:pt x="73399" y="212356"/>
                  </a:moveTo>
                  <a:lnTo>
                    <a:pt x="61326" y="212356"/>
                  </a:lnTo>
                  <a:lnTo>
                    <a:pt x="56432" y="217189"/>
                  </a:lnTo>
                  <a:lnTo>
                    <a:pt x="56432" y="391896"/>
                  </a:lnTo>
                  <a:lnTo>
                    <a:pt x="78294" y="391896"/>
                  </a:lnTo>
                  <a:lnTo>
                    <a:pt x="78294" y="217189"/>
                  </a:lnTo>
                  <a:lnTo>
                    <a:pt x="73399" y="212356"/>
                  </a:lnTo>
                  <a:close/>
                </a:path>
                <a:path w="662304" h="581025">
                  <a:moveTo>
                    <a:pt x="278295" y="224652"/>
                  </a:moveTo>
                  <a:lnTo>
                    <a:pt x="256431" y="224652"/>
                  </a:lnTo>
                  <a:lnTo>
                    <a:pt x="256431" y="288847"/>
                  </a:lnTo>
                  <a:lnTo>
                    <a:pt x="260459" y="308474"/>
                  </a:lnTo>
                  <a:lnTo>
                    <a:pt x="271436" y="324519"/>
                  </a:lnTo>
                  <a:lnTo>
                    <a:pt x="287703" y="335348"/>
                  </a:lnTo>
                  <a:lnTo>
                    <a:pt x="307599" y="339321"/>
                  </a:lnTo>
                  <a:lnTo>
                    <a:pt x="314548" y="339321"/>
                  </a:lnTo>
                  <a:lnTo>
                    <a:pt x="337616" y="317754"/>
                  </a:lnTo>
                  <a:lnTo>
                    <a:pt x="307599" y="317754"/>
                  </a:lnTo>
                  <a:lnTo>
                    <a:pt x="296204" y="315478"/>
                  </a:lnTo>
                  <a:lnTo>
                    <a:pt x="286888" y="309275"/>
                  </a:lnTo>
                  <a:lnTo>
                    <a:pt x="280602" y="300083"/>
                  </a:lnTo>
                  <a:lnTo>
                    <a:pt x="278297" y="288847"/>
                  </a:lnTo>
                  <a:lnTo>
                    <a:pt x="278295" y="224652"/>
                  </a:lnTo>
                  <a:close/>
                </a:path>
                <a:path w="662304" h="581025">
                  <a:moveTo>
                    <a:pt x="474490" y="45112"/>
                  </a:moveTo>
                  <a:lnTo>
                    <a:pt x="469648" y="46000"/>
                  </a:lnTo>
                  <a:lnTo>
                    <a:pt x="444526" y="70781"/>
                  </a:lnTo>
                  <a:lnTo>
                    <a:pt x="443626" y="75547"/>
                  </a:lnTo>
                  <a:lnTo>
                    <a:pt x="450268" y="90303"/>
                  </a:lnTo>
                  <a:lnTo>
                    <a:pt x="447397" y="95619"/>
                  </a:lnTo>
                  <a:lnTo>
                    <a:pt x="445061" y="101182"/>
                  </a:lnTo>
                  <a:lnTo>
                    <a:pt x="443284" y="106937"/>
                  </a:lnTo>
                  <a:lnTo>
                    <a:pt x="428017" y="112736"/>
                  </a:lnTo>
                  <a:lnTo>
                    <a:pt x="425225" y="116737"/>
                  </a:lnTo>
                  <a:lnTo>
                    <a:pt x="425225" y="148655"/>
                  </a:lnTo>
                  <a:lnTo>
                    <a:pt x="425510" y="149936"/>
                  </a:lnTo>
                  <a:lnTo>
                    <a:pt x="425966" y="151127"/>
                  </a:lnTo>
                  <a:lnTo>
                    <a:pt x="414322" y="156061"/>
                  </a:lnTo>
                  <a:lnTo>
                    <a:pt x="411712" y="159950"/>
                  </a:lnTo>
                  <a:lnTo>
                    <a:pt x="411821" y="224652"/>
                  </a:lnTo>
                  <a:lnTo>
                    <a:pt x="413204" y="239966"/>
                  </a:lnTo>
                  <a:lnTo>
                    <a:pt x="414760" y="245629"/>
                  </a:lnTo>
                  <a:lnTo>
                    <a:pt x="434281" y="227377"/>
                  </a:lnTo>
                  <a:lnTo>
                    <a:pt x="433565" y="223449"/>
                  </a:lnTo>
                  <a:lnTo>
                    <a:pt x="433565" y="171380"/>
                  </a:lnTo>
                  <a:lnTo>
                    <a:pt x="493324" y="146115"/>
                  </a:lnTo>
                  <a:lnTo>
                    <a:pt x="521198" y="146115"/>
                  </a:lnTo>
                  <a:lnTo>
                    <a:pt x="526667" y="141001"/>
                  </a:lnTo>
                  <a:lnTo>
                    <a:pt x="449938" y="141001"/>
                  </a:lnTo>
                  <a:lnTo>
                    <a:pt x="447089" y="139922"/>
                  </a:lnTo>
                  <a:lnTo>
                    <a:pt x="447089" y="128605"/>
                  </a:lnTo>
                  <a:lnTo>
                    <a:pt x="459656" y="123828"/>
                  </a:lnTo>
                  <a:lnTo>
                    <a:pt x="462174" y="120996"/>
                  </a:lnTo>
                  <a:lnTo>
                    <a:pt x="464795" y="110128"/>
                  </a:lnTo>
                  <a:lnTo>
                    <a:pt x="467757" y="103070"/>
                  </a:lnTo>
                  <a:lnTo>
                    <a:pt x="473704" y="93540"/>
                  </a:lnTo>
                  <a:lnTo>
                    <a:pt x="473931" y="90303"/>
                  </a:lnTo>
                  <a:lnTo>
                    <a:pt x="473933" y="89723"/>
                  </a:lnTo>
                  <a:lnTo>
                    <a:pt x="468486" y="77637"/>
                  </a:lnTo>
                  <a:lnTo>
                    <a:pt x="476598" y="69635"/>
                  </a:lnTo>
                  <a:lnTo>
                    <a:pt x="501209" y="69635"/>
                  </a:lnTo>
                  <a:lnTo>
                    <a:pt x="502393" y="68916"/>
                  </a:lnTo>
                  <a:lnTo>
                    <a:pt x="509537" y="65994"/>
                  </a:lnTo>
                  <a:lnTo>
                    <a:pt x="520554" y="63409"/>
                  </a:lnTo>
                  <a:lnTo>
                    <a:pt x="523426" y="60925"/>
                  </a:lnTo>
                  <a:lnTo>
                    <a:pt x="527043" y="51664"/>
                  </a:lnTo>
                  <a:lnTo>
                    <a:pt x="489450" y="51664"/>
                  </a:lnTo>
                  <a:lnTo>
                    <a:pt x="474490" y="45112"/>
                  </a:lnTo>
                  <a:close/>
                </a:path>
                <a:path w="662304" h="581025">
                  <a:moveTo>
                    <a:pt x="139898" y="20049"/>
                  </a:moveTo>
                  <a:lnTo>
                    <a:pt x="111608" y="24865"/>
                  </a:lnTo>
                  <a:lnTo>
                    <a:pt x="90222" y="38665"/>
                  </a:lnTo>
                  <a:lnTo>
                    <a:pt x="76692" y="60479"/>
                  </a:lnTo>
                  <a:lnTo>
                    <a:pt x="71970" y="89336"/>
                  </a:lnTo>
                  <a:lnTo>
                    <a:pt x="74280" y="111262"/>
                  </a:lnTo>
                  <a:lnTo>
                    <a:pt x="80807" y="131056"/>
                  </a:lnTo>
                  <a:lnTo>
                    <a:pt x="90947" y="147970"/>
                  </a:lnTo>
                  <a:lnTo>
                    <a:pt x="104095" y="161253"/>
                  </a:lnTo>
                  <a:lnTo>
                    <a:pt x="175708" y="161253"/>
                  </a:lnTo>
                  <a:lnTo>
                    <a:pt x="184418" y="152454"/>
                  </a:lnTo>
                  <a:lnTo>
                    <a:pt x="139909" y="152454"/>
                  </a:lnTo>
                  <a:lnTo>
                    <a:pt x="121991" y="147486"/>
                  </a:lnTo>
                  <a:lnTo>
                    <a:pt x="107343" y="133947"/>
                  </a:lnTo>
                  <a:lnTo>
                    <a:pt x="97460" y="113883"/>
                  </a:lnTo>
                  <a:lnTo>
                    <a:pt x="93833" y="89336"/>
                  </a:lnTo>
                  <a:lnTo>
                    <a:pt x="98611" y="64361"/>
                  </a:lnTo>
                  <a:lnTo>
                    <a:pt x="110415" y="49904"/>
                  </a:lnTo>
                  <a:lnTo>
                    <a:pt x="125447" y="43233"/>
                  </a:lnTo>
                  <a:lnTo>
                    <a:pt x="139909" y="41617"/>
                  </a:lnTo>
                  <a:lnTo>
                    <a:pt x="191413" y="41617"/>
                  </a:lnTo>
                  <a:lnTo>
                    <a:pt x="189582" y="38665"/>
                  </a:lnTo>
                  <a:lnTo>
                    <a:pt x="168192" y="24865"/>
                  </a:lnTo>
                  <a:lnTo>
                    <a:pt x="139898" y="20049"/>
                  </a:lnTo>
                  <a:close/>
                </a:path>
                <a:path w="662304" h="581025">
                  <a:moveTo>
                    <a:pt x="626548" y="0"/>
                  </a:moveTo>
                  <a:lnTo>
                    <a:pt x="307599" y="0"/>
                  </a:lnTo>
                  <a:lnTo>
                    <a:pt x="271436" y="14802"/>
                  </a:lnTo>
                  <a:lnTo>
                    <a:pt x="256550" y="49904"/>
                  </a:lnTo>
                  <a:lnTo>
                    <a:pt x="256431" y="161254"/>
                  </a:lnTo>
                  <a:lnTo>
                    <a:pt x="278295" y="161254"/>
                  </a:lnTo>
                  <a:lnTo>
                    <a:pt x="278414" y="49904"/>
                  </a:lnTo>
                  <a:lnTo>
                    <a:pt x="280601" y="39238"/>
                  </a:lnTo>
                  <a:lnTo>
                    <a:pt x="286888" y="30045"/>
                  </a:lnTo>
                  <a:lnTo>
                    <a:pt x="296204" y="23842"/>
                  </a:lnTo>
                  <a:lnTo>
                    <a:pt x="307599" y="21567"/>
                  </a:lnTo>
                  <a:lnTo>
                    <a:pt x="654412" y="21567"/>
                  </a:lnTo>
                  <a:lnTo>
                    <a:pt x="662091" y="14387"/>
                  </a:lnTo>
                  <a:lnTo>
                    <a:pt x="646449" y="3973"/>
                  </a:lnTo>
                  <a:lnTo>
                    <a:pt x="626548" y="0"/>
                  </a:lnTo>
                  <a:close/>
                </a:path>
                <a:path w="662304" h="581025">
                  <a:moveTo>
                    <a:pt x="521198" y="146115"/>
                  </a:moveTo>
                  <a:lnTo>
                    <a:pt x="493324" y="146115"/>
                  </a:lnTo>
                  <a:lnTo>
                    <a:pt x="512518" y="154230"/>
                  </a:lnTo>
                  <a:lnTo>
                    <a:pt x="521198" y="146115"/>
                  </a:lnTo>
                  <a:close/>
                </a:path>
                <a:path w="662304" h="581025">
                  <a:moveTo>
                    <a:pt x="191413" y="41617"/>
                  </a:moveTo>
                  <a:lnTo>
                    <a:pt x="139909" y="41617"/>
                  </a:lnTo>
                  <a:lnTo>
                    <a:pt x="154365" y="43235"/>
                  </a:lnTo>
                  <a:lnTo>
                    <a:pt x="169393" y="49908"/>
                  </a:lnTo>
                  <a:lnTo>
                    <a:pt x="181195" y="64366"/>
                  </a:lnTo>
                  <a:lnTo>
                    <a:pt x="185973" y="89337"/>
                  </a:lnTo>
                  <a:lnTo>
                    <a:pt x="182347" y="113883"/>
                  </a:lnTo>
                  <a:lnTo>
                    <a:pt x="172465" y="133947"/>
                  </a:lnTo>
                  <a:lnTo>
                    <a:pt x="157821" y="147486"/>
                  </a:lnTo>
                  <a:lnTo>
                    <a:pt x="139909" y="152454"/>
                  </a:lnTo>
                  <a:lnTo>
                    <a:pt x="184418" y="152454"/>
                  </a:lnTo>
                  <a:lnTo>
                    <a:pt x="188856" y="147970"/>
                  </a:lnTo>
                  <a:lnTo>
                    <a:pt x="198997" y="131056"/>
                  </a:lnTo>
                  <a:lnTo>
                    <a:pt x="205526" y="111262"/>
                  </a:lnTo>
                  <a:lnTo>
                    <a:pt x="207837" y="89337"/>
                  </a:lnTo>
                  <a:lnTo>
                    <a:pt x="203115" y="60479"/>
                  </a:lnTo>
                  <a:lnTo>
                    <a:pt x="191413" y="41617"/>
                  </a:lnTo>
                  <a:close/>
                </a:path>
                <a:path w="662304" h="581025">
                  <a:moveTo>
                    <a:pt x="533999" y="72299"/>
                  </a:moveTo>
                  <a:lnTo>
                    <a:pt x="510079" y="76968"/>
                  </a:lnTo>
                  <a:lnTo>
                    <a:pt x="490380" y="89723"/>
                  </a:lnTo>
                  <a:lnTo>
                    <a:pt x="476801" y="108689"/>
                  </a:lnTo>
                  <a:lnTo>
                    <a:pt x="471243" y="131988"/>
                  </a:lnTo>
                  <a:lnTo>
                    <a:pt x="449938" y="141001"/>
                  </a:lnTo>
                  <a:lnTo>
                    <a:pt x="526667" y="141001"/>
                  </a:lnTo>
                  <a:lnTo>
                    <a:pt x="529802" y="138070"/>
                  </a:lnTo>
                  <a:lnTo>
                    <a:pt x="496617" y="124042"/>
                  </a:lnTo>
                  <a:lnTo>
                    <a:pt x="495557" y="123784"/>
                  </a:lnTo>
                  <a:lnTo>
                    <a:pt x="494486" y="123671"/>
                  </a:lnTo>
                  <a:lnTo>
                    <a:pt x="500001" y="111774"/>
                  </a:lnTo>
                  <a:lnTo>
                    <a:pt x="508940" y="102333"/>
                  </a:lnTo>
                  <a:lnTo>
                    <a:pt x="520530" y="96110"/>
                  </a:lnTo>
                  <a:lnTo>
                    <a:pt x="533999" y="93866"/>
                  </a:lnTo>
                  <a:lnTo>
                    <a:pt x="577083" y="93866"/>
                  </a:lnTo>
                  <a:lnTo>
                    <a:pt x="579301" y="91792"/>
                  </a:lnTo>
                  <a:lnTo>
                    <a:pt x="578393" y="90466"/>
                  </a:lnTo>
                  <a:lnTo>
                    <a:pt x="558425" y="77175"/>
                  </a:lnTo>
                  <a:lnTo>
                    <a:pt x="533999" y="72299"/>
                  </a:lnTo>
                  <a:close/>
                </a:path>
                <a:path w="662304" h="581025">
                  <a:moveTo>
                    <a:pt x="577083" y="93866"/>
                  </a:moveTo>
                  <a:lnTo>
                    <a:pt x="533999" y="93866"/>
                  </a:lnTo>
                  <a:lnTo>
                    <a:pt x="549925" y="97045"/>
                  </a:lnTo>
                  <a:lnTo>
                    <a:pt x="562947" y="105709"/>
                  </a:lnTo>
                  <a:lnTo>
                    <a:pt x="563520" y="106546"/>
                  </a:lnTo>
                  <a:lnTo>
                    <a:pt x="577083" y="93866"/>
                  </a:lnTo>
                  <a:close/>
                </a:path>
                <a:path w="662304" h="581025">
                  <a:moveTo>
                    <a:pt x="602999" y="69635"/>
                  </a:moveTo>
                  <a:lnTo>
                    <a:pt x="591399" y="69635"/>
                  </a:lnTo>
                  <a:lnTo>
                    <a:pt x="597044" y="75203"/>
                  </a:lnTo>
                  <a:lnTo>
                    <a:pt x="602999" y="69635"/>
                  </a:lnTo>
                  <a:close/>
                </a:path>
                <a:path w="662304" h="581025">
                  <a:moveTo>
                    <a:pt x="501209" y="69635"/>
                  </a:moveTo>
                  <a:lnTo>
                    <a:pt x="476598" y="69635"/>
                  </a:lnTo>
                  <a:lnTo>
                    <a:pt x="488926" y="75041"/>
                  </a:lnTo>
                  <a:lnTo>
                    <a:pt x="492731" y="74782"/>
                  </a:lnTo>
                  <a:lnTo>
                    <a:pt x="501209" y="69635"/>
                  </a:lnTo>
                  <a:close/>
                </a:path>
                <a:path w="662304" h="581025">
                  <a:moveTo>
                    <a:pt x="572427" y="48529"/>
                  </a:moveTo>
                  <a:lnTo>
                    <a:pt x="539741" y="48529"/>
                  </a:lnTo>
                  <a:lnTo>
                    <a:pt x="544572" y="60925"/>
                  </a:lnTo>
                  <a:lnTo>
                    <a:pt x="547443" y="63409"/>
                  </a:lnTo>
                  <a:lnTo>
                    <a:pt x="558461" y="65994"/>
                  </a:lnTo>
                  <a:lnTo>
                    <a:pt x="565604" y="68916"/>
                  </a:lnTo>
                  <a:lnTo>
                    <a:pt x="575277" y="74782"/>
                  </a:lnTo>
                  <a:lnTo>
                    <a:pt x="579071" y="75030"/>
                  </a:lnTo>
                  <a:lnTo>
                    <a:pt x="591399" y="69635"/>
                  </a:lnTo>
                  <a:lnTo>
                    <a:pt x="602999" y="69635"/>
                  </a:lnTo>
                  <a:lnTo>
                    <a:pt x="612919" y="60361"/>
                  </a:lnTo>
                  <a:lnTo>
                    <a:pt x="604103" y="51664"/>
                  </a:lnTo>
                  <a:lnTo>
                    <a:pt x="578559" y="51664"/>
                  </a:lnTo>
                  <a:lnTo>
                    <a:pt x="573169" y="48832"/>
                  </a:lnTo>
                  <a:lnTo>
                    <a:pt x="572427" y="48529"/>
                  </a:lnTo>
                  <a:close/>
                </a:path>
                <a:path w="662304" h="581025">
                  <a:moveTo>
                    <a:pt x="551772" y="26961"/>
                  </a:moveTo>
                  <a:lnTo>
                    <a:pt x="516236" y="26961"/>
                  </a:lnTo>
                  <a:lnTo>
                    <a:pt x="512180" y="29715"/>
                  </a:lnTo>
                  <a:lnTo>
                    <a:pt x="506312" y="44775"/>
                  </a:lnTo>
                  <a:lnTo>
                    <a:pt x="500468" y="46528"/>
                  </a:lnTo>
                  <a:lnTo>
                    <a:pt x="494839" y="48832"/>
                  </a:lnTo>
                  <a:lnTo>
                    <a:pt x="489450" y="51664"/>
                  </a:lnTo>
                  <a:lnTo>
                    <a:pt x="527043" y="51664"/>
                  </a:lnTo>
                  <a:lnTo>
                    <a:pt x="528268" y="48529"/>
                  </a:lnTo>
                  <a:lnTo>
                    <a:pt x="572427" y="48529"/>
                  </a:lnTo>
                  <a:lnTo>
                    <a:pt x="567530" y="46528"/>
                  </a:lnTo>
                  <a:lnTo>
                    <a:pt x="561696" y="44775"/>
                  </a:lnTo>
                  <a:lnTo>
                    <a:pt x="555817" y="29715"/>
                  </a:lnTo>
                  <a:lnTo>
                    <a:pt x="551772" y="26961"/>
                  </a:lnTo>
                  <a:close/>
                </a:path>
                <a:path w="662304" h="581025">
                  <a:moveTo>
                    <a:pt x="593518" y="45112"/>
                  </a:moveTo>
                  <a:lnTo>
                    <a:pt x="578559" y="51664"/>
                  </a:lnTo>
                  <a:lnTo>
                    <a:pt x="604103" y="51664"/>
                  </a:lnTo>
                  <a:lnTo>
                    <a:pt x="598360" y="46000"/>
                  </a:lnTo>
                  <a:lnTo>
                    <a:pt x="593518" y="45112"/>
                  </a:lnTo>
                  <a:close/>
                </a:path>
                <a:path w="662304" h="581025">
                  <a:moveTo>
                    <a:pt x="654412" y="21567"/>
                  </a:moveTo>
                  <a:lnTo>
                    <a:pt x="626548" y="21567"/>
                  </a:lnTo>
                  <a:lnTo>
                    <a:pt x="637943" y="23843"/>
                  </a:lnTo>
                  <a:lnTo>
                    <a:pt x="646140" y="29301"/>
                  </a:lnTo>
                  <a:lnTo>
                    <a:pt x="654412" y="21567"/>
                  </a:lnTo>
                  <a:close/>
                </a:path>
              </a:pathLst>
            </a:custGeom>
            <a:solidFill>
              <a:srgbClr val="B38E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9943" y="1397495"/>
              <a:ext cx="1023378" cy="102337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82512" y="137007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635" y="1397495"/>
              <a:ext cx="1024889" cy="102337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0727" y="1370075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8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1" y="396654"/>
                  </a:lnTo>
                  <a:lnTo>
                    <a:pt x="33752" y="351765"/>
                  </a:lnTo>
                  <a:lnTo>
                    <a:pt x="51944" y="308685"/>
                  </a:lnTo>
                  <a:lnTo>
                    <a:pt x="73657" y="267603"/>
                  </a:lnTo>
                  <a:lnTo>
                    <a:pt x="98700" y="228710"/>
                  </a:lnTo>
                  <a:lnTo>
                    <a:pt x="126882" y="192198"/>
                  </a:lnTo>
                  <a:lnTo>
                    <a:pt x="158014" y="158257"/>
                  </a:lnTo>
                  <a:lnTo>
                    <a:pt x="191905" y="127079"/>
                  </a:lnTo>
                  <a:lnTo>
                    <a:pt x="228365" y="98854"/>
                  </a:lnTo>
                  <a:lnTo>
                    <a:pt x="267202" y="73772"/>
                  </a:lnTo>
                  <a:lnTo>
                    <a:pt x="308227" y="52026"/>
                  </a:lnTo>
                  <a:lnTo>
                    <a:pt x="351248" y="33806"/>
                  </a:lnTo>
                  <a:lnTo>
                    <a:pt x="396076" y="19302"/>
                  </a:lnTo>
                  <a:lnTo>
                    <a:pt x="442521" y="8706"/>
                  </a:lnTo>
                  <a:lnTo>
                    <a:pt x="490390" y="2208"/>
                  </a:lnTo>
                  <a:lnTo>
                    <a:pt x="539496" y="0"/>
                  </a:lnTo>
                  <a:lnTo>
                    <a:pt x="588599" y="2208"/>
                  </a:lnTo>
                  <a:lnTo>
                    <a:pt x="636467" y="8706"/>
                  </a:lnTo>
                  <a:lnTo>
                    <a:pt x="682910" y="19302"/>
                  </a:lnTo>
                  <a:lnTo>
                    <a:pt x="727738" y="33806"/>
                  </a:lnTo>
                  <a:lnTo>
                    <a:pt x="770759" y="52026"/>
                  </a:lnTo>
                  <a:lnTo>
                    <a:pt x="811784" y="73772"/>
                  </a:lnTo>
                  <a:lnTo>
                    <a:pt x="850621" y="98854"/>
                  </a:lnTo>
                  <a:lnTo>
                    <a:pt x="887080" y="127079"/>
                  </a:lnTo>
                  <a:lnTo>
                    <a:pt x="920972" y="158257"/>
                  </a:lnTo>
                  <a:lnTo>
                    <a:pt x="952104" y="192198"/>
                  </a:lnTo>
                  <a:lnTo>
                    <a:pt x="980288" y="228710"/>
                  </a:lnTo>
                  <a:lnTo>
                    <a:pt x="1005332" y="267603"/>
                  </a:lnTo>
                  <a:lnTo>
                    <a:pt x="1027045" y="308685"/>
                  </a:lnTo>
                  <a:lnTo>
                    <a:pt x="1045238" y="351765"/>
                  </a:lnTo>
                  <a:lnTo>
                    <a:pt x="1059719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2" y="540258"/>
                  </a:lnTo>
                  <a:lnTo>
                    <a:pt x="1076787" y="589424"/>
                  </a:lnTo>
                  <a:lnTo>
                    <a:pt x="1070299" y="637356"/>
                  </a:lnTo>
                  <a:lnTo>
                    <a:pt x="1059719" y="683861"/>
                  </a:lnTo>
                  <a:lnTo>
                    <a:pt x="1045238" y="728750"/>
                  </a:lnTo>
                  <a:lnTo>
                    <a:pt x="1027045" y="771830"/>
                  </a:lnTo>
                  <a:lnTo>
                    <a:pt x="1005331" y="812912"/>
                  </a:lnTo>
                  <a:lnTo>
                    <a:pt x="980288" y="851805"/>
                  </a:lnTo>
                  <a:lnTo>
                    <a:pt x="952104" y="888317"/>
                  </a:lnTo>
                  <a:lnTo>
                    <a:pt x="920972" y="922258"/>
                  </a:lnTo>
                  <a:lnTo>
                    <a:pt x="887080" y="953436"/>
                  </a:lnTo>
                  <a:lnTo>
                    <a:pt x="850621" y="981661"/>
                  </a:lnTo>
                  <a:lnTo>
                    <a:pt x="811783" y="1006743"/>
                  </a:lnTo>
                  <a:lnTo>
                    <a:pt x="770759" y="1028489"/>
                  </a:lnTo>
                  <a:lnTo>
                    <a:pt x="727738" y="1046709"/>
                  </a:lnTo>
                  <a:lnTo>
                    <a:pt x="682910" y="1061213"/>
                  </a:lnTo>
                  <a:lnTo>
                    <a:pt x="636467" y="1071809"/>
                  </a:lnTo>
                  <a:lnTo>
                    <a:pt x="588599" y="1078307"/>
                  </a:lnTo>
                  <a:lnTo>
                    <a:pt x="539496" y="1080515"/>
                  </a:lnTo>
                  <a:lnTo>
                    <a:pt x="490390" y="1078307"/>
                  </a:lnTo>
                  <a:lnTo>
                    <a:pt x="442521" y="1071809"/>
                  </a:lnTo>
                  <a:lnTo>
                    <a:pt x="396076" y="1061213"/>
                  </a:lnTo>
                  <a:lnTo>
                    <a:pt x="351248" y="1046709"/>
                  </a:lnTo>
                  <a:lnTo>
                    <a:pt x="308227" y="1028489"/>
                  </a:lnTo>
                  <a:lnTo>
                    <a:pt x="267202" y="1006743"/>
                  </a:lnTo>
                  <a:lnTo>
                    <a:pt x="228365" y="981661"/>
                  </a:lnTo>
                  <a:lnTo>
                    <a:pt x="191905" y="953436"/>
                  </a:lnTo>
                  <a:lnTo>
                    <a:pt x="158014" y="922258"/>
                  </a:lnTo>
                  <a:lnTo>
                    <a:pt x="126882" y="888317"/>
                  </a:lnTo>
                  <a:lnTo>
                    <a:pt x="98700" y="851805"/>
                  </a:lnTo>
                  <a:lnTo>
                    <a:pt x="73657" y="812912"/>
                  </a:lnTo>
                  <a:lnTo>
                    <a:pt x="51944" y="771830"/>
                  </a:lnTo>
                  <a:lnTo>
                    <a:pt x="33752" y="728750"/>
                  </a:lnTo>
                  <a:lnTo>
                    <a:pt x="19271" y="683861"/>
                  </a:lnTo>
                  <a:lnTo>
                    <a:pt x="8692" y="637356"/>
                  </a:lnTo>
                  <a:lnTo>
                    <a:pt x="2204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983" y="1514855"/>
              <a:ext cx="792479" cy="7924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7096" y="4259580"/>
              <a:ext cx="103631" cy="1036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7096" y="4579619"/>
              <a:ext cx="103631" cy="1036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7096" y="4882896"/>
              <a:ext cx="103631" cy="103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7096" y="5408675"/>
              <a:ext cx="103631" cy="1036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7096" y="5702808"/>
              <a:ext cx="103631" cy="102107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42468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10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Atención</a:t>
            </a:r>
            <a:r>
              <a:rPr dirty="0" u="heavy" spc="-6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 </a:t>
            </a:r>
            <a:r>
              <a:rPr dirty="0" u="heavy" spc="2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al</a:t>
            </a:r>
            <a:r>
              <a:rPr dirty="0" u="heavy" spc="-6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 </a:t>
            </a:r>
            <a:r>
              <a:rPr dirty="0" u="heavy" spc="8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Contribuyente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0557" y="4370070"/>
            <a:ext cx="8667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solidFill>
                  <a:srgbClr val="BB935A"/>
                </a:solidFill>
                <a:latin typeface="Tahoma"/>
                <a:cs typeface="Tahoma"/>
              </a:rPr>
              <a:t>e.firma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59644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/>
              <a:t>Oficina</a:t>
            </a:r>
            <a:r>
              <a:rPr dirty="0" spc="-55"/>
              <a:t> </a:t>
            </a:r>
            <a:r>
              <a:rPr dirty="0" spc="30"/>
              <a:t>Móvil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pc="-15" b="0">
                <a:latin typeface="Verdana"/>
                <a:cs typeface="Verdana"/>
              </a:rPr>
              <a:t>I</a:t>
            </a:r>
            <a:r>
              <a:rPr dirty="0" spc="-30" b="0">
                <a:latin typeface="Verdana"/>
                <a:cs typeface="Verdana"/>
              </a:rPr>
              <a:t>m</a:t>
            </a:r>
            <a:r>
              <a:rPr dirty="0" spc="40" b="0">
                <a:latin typeface="Verdana"/>
                <a:cs typeface="Verdana"/>
              </a:rPr>
              <a:t>pul</a:t>
            </a:r>
            <a:r>
              <a:rPr dirty="0" spc="-35" b="0">
                <a:latin typeface="Verdana"/>
                <a:cs typeface="Verdana"/>
              </a:rPr>
              <a:t>sar</a:t>
            </a:r>
            <a:r>
              <a:rPr dirty="0" spc="-160" b="0">
                <a:latin typeface="Verdana"/>
                <a:cs typeface="Verdana"/>
              </a:rPr>
              <a:t> </a:t>
            </a:r>
            <a:r>
              <a:rPr dirty="0" spc="-15" b="0">
                <a:latin typeface="Verdana"/>
                <a:cs typeface="Verdana"/>
              </a:rPr>
              <a:t>la</a:t>
            </a:r>
            <a:r>
              <a:rPr dirty="0" spc="-150" b="0">
                <a:latin typeface="Verdana"/>
                <a:cs typeface="Verdana"/>
              </a:rPr>
              <a:t> </a:t>
            </a:r>
            <a:r>
              <a:rPr dirty="0" spc="15" b="0">
                <a:latin typeface="Verdana"/>
                <a:cs typeface="Verdana"/>
              </a:rPr>
              <a:t>pr</a:t>
            </a:r>
            <a:r>
              <a:rPr dirty="0" spc="25" b="0">
                <a:latin typeface="Verdana"/>
                <a:cs typeface="Verdana"/>
              </a:rPr>
              <a:t>e</a:t>
            </a:r>
            <a:r>
              <a:rPr dirty="0" spc="-20" b="0">
                <a:latin typeface="Verdana"/>
                <a:cs typeface="Verdana"/>
              </a:rPr>
              <a:t>se</a:t>
            </a:r>
            <a:r>
              <a:rPr dirty="0" spc="65" b="0">
                <a:latin typeface="Verdana"/>
                <a:cs typeface="Verdana"/>
              </a:rPr>
              <a:t>n</a:t>
            </a:r>
            <a:r>
              <a:rPr dirty="0" spc="55" b="0">
                <a:latin typeface="Verdana"/>
                <a:cs typeface="Verdana"/>
              </a:rPr>
              <a:t>c</a:t>
            </a:r>
            <a:r>
              <a:rPr dirty="0" spc="-15" b="0">
                <a:latin typeface="Verdana"/>
                <a:cs typeface="Verdana"/>
              </a:rPr>
              <a:t>ia</a:t>
            </a:r>
            <a:r>
              <a:rPr dirty="0" spc="-165" b="0">
                <a:latin typeface="Verdana"/>
                <a:cs typeface="Verdana"/>
              </a:rPr>
              <a:t> </a:t>
            </a:r>
            <a:r>
              <a:rPr dirty="0" spc="45" b="0">
                <a:latin typeface="Verdana"/>
                <a:cs typeface="Verdana"/>
              </a:rPr>
              <a:t>de</a:t>
            </a:r>
            <a:r>
              <a:rPr dirty="0" spc="-160" b="0">
                <a:latin typeface="Verdana"/>
                <a:cs typeface="Verdana"/>
              </a:rPr>
              <a:t> </a:t>
            </a:r>
            <a:r>
              <a:rPr dirty="0" spc="25" b="0">
                <a:latin typeface="Verdana"/>
                <a:cs typeface="Verdana"/>
              </a:rPr>
              <a:t>Oficin</a:t>
            </a:r>
            <a:r>
              <a:rPr dirty="0" spc="-20" b="0">
                <a:latin typeface="Verdana"/>
                <a:cs typeface="Verdana"/>
              </a:rPr>
              <a:t>a</a:t>
            </a:r>
            <a:r>
              <a:rPr dirty="0" spc="-130" b="0">
                <a:latin typeface="Verdana"/>
                <a:cs typeface="Verdana"/>
              </a:rPr>
              <a:t> </a:t>
            </a:r>
            <a:r>
              <a:rPr dirty="0" spc="114" b="0">
                <a:latin typeface="Verdana"/>
                <a:cs typeface="Verdana"/>
              </a:rPr>
              <a:t>M</a:t>
            </a:r>
            <a:r>
              <a:rPr dirty="0" spc="70" b="0">
                <a:latin typeface="Verdana"/>
                <a:cs typeface="Verdana"/>
              </a:rPr>
              <a:t>ó</a:t>
            </a:r>
            <a:r>
              <a:rPr dirty="0" spc="-60" b="0">
                <a:latin typeface="Verdana"/>
                <a:cs typeface="Verdana"/>
              </a:rPr>
              <a:t>v</a:t>
            </a:r>
            <a:r>
              <a:rPr dirty="0" spc="-25" b="0">
                <a:latin typeface="Verdana"/>
                <a:cs typeface="Verdana"/>
              </a:rPr>
              <a:t>i</a:t>
            </a:r>
            <a:r>
              <a:rPr dirty="0" spc="-10" b="0">
                <a:latin typeface="Verdana"/>
                <a:cs typeface="Verdana"/>
              </a:rPr>
              <a:t>l  </a:t>
            </a:r>
            <a:r>
              <a:rPr dirty="0" spc="10" b="0">
                <a:latin typeface="Verdana"/>
                <a:cs typeface="Verdana"/>
              </a:rPr>
              <a:t>e</a:t>
            </a:r>
            <a:r>
              <a:rPr dirty="0" spc="65" b="0">
                <a:latin typeface="Verdana"/>
                <a:cs typeface="Verdana"/>
              </a:rPr>
              <a:t>n</a:t>
            </a:r>
            <a:r>
              <a:rPr dirty="0" spc="-155" b="0">
                <a:latin typeface="Verdana"/>
                <a:cs typeface="Verdana"/>
              </a:rPr>
              <a:t> </a:t>
            </a:r>
            <a:r>
              <a:rPr dirty="0" spc="-10" b="0">
                <a:latin typeface="Verdana"/>
                <a:cs typeface="Verdana"/>
              </a:rPr>
              <a:t>l</a:t>
            </a:r>
            <a:r>
              <a:rPr dirty="0" spc="-15" b="0">
                <a:latin typeface="Verdana"/>
                <a:cs typeface="Verdana"/>
              </a:rPr>
              <a:t>a</a:t>
            </a:r>
            <a:r>
              <a:rPr dirty="0" spc="-50" b="0">
                <a:latin typeface="Verdana"/>
                <a:cs typeface="Verdana"/>
              </a:rPr>
              <a:t>s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-110" b="0">
                <a:latin typeface="Verdana"/>
                <a:cs typeface="Verdana"/>
              </a:rPr>
              <a:t>3</a:t>
            </a:r>
            <a:r>
              <a:rPr dirty="0" spc="-105" b="0">
                <a:latin typeface="Verdana"/>
                <a:cs typeface="Verdana"/>
              </a:rPr>
              <a:t>2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10" b="0">
                <a:latin typeface="Verdana"/>
                <a:cs typeface="Verdana"/>
              </a:rPr>
              <a:t>e</a:t>
            </a:r>
            <a:r>
              <a:rPr dirty="0" spc="65" b="0">
                <a:latin typeface="Verdana"/>
                <a:cs typeface="Verdana"/>
              </a:rPr>
              <a:t>n</a:t>
            </a:r>
            <a:r>
              <a:rPr dirty="0" spc="5" b="0">
                <a:latin typeface="Verdana"/>
                <a:cs typeface="Verdana"/>
              </a:rPr>
              <a:t>t</a:t>
            </a:r>
            <a:r>
              <a:rPr dirty="0" spc="5" b="0">
                <a:latin typeface="Verdana"/>
                <a:cs typeface="Verdana"/>
              </a:rPr>
              <a:t>i</a:t>
            </a:r>
            <a:r>
              <a:rPr dirty="0" spc="30" b="0">
                <a:latin typeface="Verdana"/>
                <a:cs typeface="Verdana"/>
              </a:rPr>
              <a:t>da</a:t>
            </a:r>
            <a:r>
              <a:rPr dirty="0" spc="70" b="0">
                <a:latin typeface="Verdana"/>
                <a:cs typeface="Verdana"/>
              </a:rPr>
              <a:t>d</a:t>
            </a:r>
            <a:r>
              <a:rPr dirty="0" b="0">
                <a:latin typeface="Verdana"/>
                <a:cs typeface="Verdana"/>
              </a:rPr>
              <a:t>e</a:t>
            </a:r>
            <a:r>
              <a:rPr dirty="0" spc="-50" b="0">
                <a:latin typeface="Verdana"/>
                <a:cs typeface="Verdana"/>
              </a:rPr>
              <a:t>s</a:t>
            </a:r>
            <a:r>
              <a:rPr dirty="0" spc="-170" b="0">
                <a:latin typeface="Verdana"/>
                <a:cs typeface="Verdana"/>
              </a:rPr>
              <a:t> </a:t>
            </a:r>
            <a:r>
              <a:rPr dirty="0" spc="45" b="0">
                <a:latin typeface="Verdana"/>
                <a:cs typeface="Verdana"/>
              </a:rPr>
              <a:t>d</a:t>
            </a:r>
            <a:r>
              <a:rPr dirty="0" spc="50" b="0">
                <a:latin typeface="Verdana"/>
                <a:cs typeface="Verdana"/>
              </a:rPr>
              <a:t>e</a:t>
            </a:r>
            <a:r>
              <a:rPr dirty="0" spc="-10" b="0">
                <a:latin typeface="Verdana"/>
                <a:cs typeface="Verdana"/>
              </a:rPr>
              <a:t>l</a:t>
            </a:r>
            <a:r>
              <a:rPr dirty="0" spc="-165" b="0">
                <a:latin typeface="Verdana"/>
                <a:cs typeface="Verdana"/>
              </a:rPr>
              <a:t> </a:t>
            </a:r>
            <a:r>
              <a:rPr dirty="0" spc="30" b="0">
                <a:latin typeface="Verdana"/>
                <a:cs typeface="Verdana"/>
              </a:rPr>
              <a:t>pa</a:t>
            </a:r>
            <a:r>
              <a:rPr dirty="0" spc="-30" b="0">
                <a:latin typeface="Verdana"/>
                <a:cs typeface="Verdana"/>
              </a:rPr>
              <a:t>ís</a:t>
            </a:r>
            <a:r>
              <a:rPr dirty="0" spc="-155" b="0">
                <a:latin typeface="Verdana"/>
                <a:cs typeface="Verdana"/>
              </a:rPr>
              <a:t> </a:t>
            </a:r>
            <a:r>
              <a:rPr dirty="0" spc="30" b="0">
                <a:latin typeface="Verdana"/>
                <a:cs typeface="Verdana"/>
              </a:rPr>
              <a:t>pa</a:t>
            </a:r>
            <a:r>
              <a:rPr dirty="0" spc="-25" b="0">
                <a:latin typeface="Verdana"/>
                <a:cs typeface="Verdana"/>
              </a:rPr>
              <a:t>ra  </a:t>
            </a:r>
            <a:r>
              <a:rPr dirty="0" spc="15" b="0">
                <a:latin typeface="Verdana"/>
                <a:cs typeface="Verdana"/>
              </a:rPr>
              <a:t>ace</a:t>
            </a:r>
            <a:r>
              <a:rPr dirty="0" spc="10" b="0">
                <a:latin typeface="Verdana"/>
                <a:cs typeface="Verdana"/>
              </a:rPr>
              <a:t>r</a:t>
            </a:r>
            <a:r>
              <a:rPr dirty="0" b="0">
                <a:latin typeface="Verdana"/>
                <a:cs typeface="Verdana"/>
              </a:rPr>
              <a:t>c</a:t>
            </a:r>
            <a:r>
              <a:rPr dirty="0" spc="-30" b="0">
                <a:latin typeface="Verdana"/>
                <a:cs typeface="Verdana"/>
              </a:rPr>
              <a:t>ar</a:t>
            </a:r>
            <a:r>
              <a:rPr dirty="0" spc="-135" b="0">
                <a:latin typeface="Verdana"/>
                <a:cs typeface="Verdana"/>
              </a:rPr>
              <a:t> </a:t>
            </a:r>
            <a:r>
              <a:rPr dirty="0" spc="-10" b="0">
                <a:latin typeface="Verdana"/>
                <a:cs typeface="Verdana"/>
              </a:rPr>
              <a:t>los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-20" b="0">
                <a:latin typeface="Verdana"/>
                <a:cs typeface="Verdana"/>
              </a:rPr>
              <a:t>se</a:t>
            </a:r>
            <a:r>
              <a:rPr dirty="0" spc="-45" b="0">
                <a:latin typeface="Verdana"/>
                <a:cs typeface="Verdana"/>
              </a:rPr>
              <a:t>rvi</a:t>
            </a:r>
            <a:r>
              <a:rPr dirty="0" spc="55" b="0">
                <a:latin typeface="Verdana"/>
                <a:cs typeface="Verdana"/>
              </a:rPr>
              <a:t>c</a:t>
            </a:r>
            <a:r>
              <a:rPr dirty="0" spc="-10" b="0">
                <a:latin typeface="Verdana"/>
                <a:cs typeface="Verdana"/>
              </a:rPr>
              <a:t>ios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-20" b="0">
                <a:latin typeface="Verdana"/>
                <a:cs typeface="Verdana"/>
              </a:rPr>
              <a:t>a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45" b="0">
                <a:latin typeface="Verdana"/>
                <a:cs typeface="Verdana"/>
              </a:rPr>
              <a:t>lug</a:t>
            </a:r>
            <a:r>
              <a:rPr dirty="0" spc="-15" b="0">
                <a:latin typeface="Verdana"/>
                <a:cs typeface="Verdana"/>
              </a:rPr>
              <a:t>ar</a:t>
            </a:r>
            <a:r>
              <a:rPr dirty="0" spc="-15" b="0">
                <a:latin typeface="Verdana"/>
                <a:cs typeface="Verdana"/>
              </a:rPr>
              <a:t>e</a:t>
            </a:r>
            <a:r>
              <a:rPr dirty="0" spc="-50" b="0">
                <a:latin typeface="Verdana"/>
                <a:cs typeface="Verdana"/>
              </a:rPr>
              <a:t>s</a:t>
            </a:r>
            <a:r>
              <a:rPr dirty="0" spc="-160" b="0">
                <a:latin typeface="Verdana"/>
                <a:cs typeface="Verdana"/>
              </a:rPr>
              <a:t> </a:t>
            </a:r>
            <a:r>
              <a:rPr dirty="0" spc="45" b="0">
                <a:latin typeface="Verdana"/>
                <a:cs typeface="Verdana"/>
              </a:rPr>
              <a:t>de</a:t>
            </a:r>
            <a:r>
              <a:rPr dirty="0" spc="-160" b="0">
                <a:latin typeface="Verdana"/>
                <a:cs typeface="Verdana"/>
              </a:rPr>
              <a:t> </a:t>
            </a:r>
            <a:r>
              <a:rPr dirty="0" spc="50" b="0">
                <a:latin typeface="Verdana"/>
                <a:cs typeface="Verdana"/>
              </a:rPr>
              <a:t>d</a:t>
            </a:r>
            <a:r>
              <a:rPr dirty="0" spc="25" b="0">
                <a:latin typeface="Verdana"/>
                <a:cs typeface="Verdana"/>
              </a:rPr>
              <a:t>i</a:t>
            </a:r>
            <a:r>
              <a:rPr dirty="0" spc="5" b="0">
                <a:latin typeface="Verdana"/>
                <a:cs typeface="Verdana"/>
              </a:rPr>
              <a:t>fí</a:t>
            </a:r>
            <a:r>
              <a:rPr dirty="0" spc="10" b="0">
                <a:latin typeface="Verdana"/>
                <a:cs typeface="Verdana"/>
              </a:rPr>
              <a:t>c</a:t>
            </a:r>
            <a:r>
              <a:rPr dirty="0" spc="-10" b="0">
                <a:latin typeface="Verdana"/>
                <a:cs typeface="Verdana"/>
              </a:rPr>
              <a:t>il  </a:t>
            </a:r>
            <a:r>
              <a:rPr dirty="0" spc="35" b="0">
                <a:latin typeface="Verdana"/>
                <a:cs typeface="Verdana"/>
              </a:rPr>
              <a:t>ac</a:t>
            </a:r>
            <a:r>
              <a:rPr dirty="0" spc="20" b="0">
                <a:latin typeface="Verdana"/>
                <a:cs typeface="Verdana"/>
              </a:rPr>
              <a:t>c</a:t>
            </a:r>
            <a:r>
              <a:rPr dirty="0" spc="10" b="0">
                <a:latin typeface="Verdana"/>
                <a:cs typeface="Verdana"/>
              </a:rPr>
              <a:t>e</a:t>
            </a:r>
            <a:r>
              <a:rPr dirty="0" spc="-10" b="0">
                <a:latin typeface="Verdana"/>
                <a:cs typeface="Verdana"/>
              </a:rPr>
              <a:t>so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-75" b="0">
                <a:latin typeface="Verdana"/>
                <a:cs typeface="Verdana"/>
              </a:rPr>
              <a:t>y</a:t>
            </a:r>
            <a:r>
              <a:rPr dirty="0" spc="-140" b="0">
                <a:latin typeface="Verdana"/>
                <a:cs typeface="Verdana"/>
              </a:rPr>
              <a:t> </a:t>
            </a:r>
            <a:r>
              <a:rPr dirty="0" b="0">
                <a:latin typeface="Verdana"/>
                <a:cs typeface="Verdana"/>
              </a:rPr>
              <a:t>at</a:t>
            </a:r>
            <a:r>
              <a:rPr dirty="0" spc="10" b="0">
                <a:latin typeface="Verdana"/>
                <a:cs typeface="Verdana"/>
              </a:rPr>
              <a:t>e</a:t>
            </a:r>
            <a:r>
              <a:rPr dirty="0" spc="65" b="0">
                <a:latin typeface="Verdana"/>
                <a:cs typeface="Verdana"/>
              </a:rPr>
              <a:t>n</a:t>
            </a:r>
            <a:r>
              <a:rPr dirty="0" spc="45" b="0">
                <a:latin typeface="Verdana"/>
                <a:cs typeface="Verdana"/>
              </a:rPr>
              <a:t>d</a:t>
            </a:r>
            <a:r>
              <a:rPr dirty="0" spc="50" b="0">
                <a:latin typeface="Verdana"/>
                <a:cs typeface="Verdana"/>
              </a:rPr>
              <a:t>e</a:t>
            </a:r>
            <a:r>
              <a:rPr dirty="0" spc="-40" b="0">
                <a:latin typeface="Verdana"/>
                <a:cs typeface="Verdana"/>
              </a:rPr>
              <a:t>r</a:t>
            </a:r>
            <a:r>
              <a:rPr dirty="0" spc="-170" b="0">
                <a:latin typeface="Verdana"/>
                <a:cs typeface="Verdana"/>
              </a:rPr>
              <a:t> </a:t>
            </a:r>
            <a:r>
              <a:rPr dirty="0" spc="-20" b="0">
                <a:latin typeface="Verdana"/>
                <a:cs typeface="Verdana"/>
              </a:rPr>
              <a:t>a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-15" b="0">
                <a:latin typeface="Verdana"/>
                <a:cs typeface="Verdana"/>
              </a:rPr>
              <a:t>la</a:t>
            </a:r>
            <a:r>
              <a:rPr dirty="0" spc="-150" b="0">
                <a:latin typeface="Verdana"/>
                <a:cs typeface="Verdana"/>
              </a:rPr>
              <a:t> </a:t>
            </a:r>
            <a:r>
              <a:rPr dirty="0" spc="130" b="0">
                <a:latin typeface="Verdana"/>
                <a:cs typeface="Verdana"/>
              </a:rPr>
              <a:t>m</a:t>
            </a:r>
            <a:r>
              <a:rPr dirty="0" spc="-50" b="0">
                <a:latin typeface="Verdana"/>
                <a:cs typeface="Verdana"/>
              </a:rPr>
              <a:t>ay</a:t>
            </a:r>
            <a:r>
              <a:rPr dirty="0" spc="25" b="0">
                <a:latin typeface="Verdana"/>
                <a:cs typeface="Verdana"/>
              </a:rPr>
              <a:t>o</a:t>
            </a:r>
            <a:r>
              <a:rPr dirty="0" spc="-40" b="0">
                <a:latin typeface="Verdana"/>
                <a:cs typeface="Verdana"/>
              </a:rPr>
              <a:t>r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55" b="0">
                <a:latin typeface="Verdana"/>
                <a:cs typeface="Verdana"/>
              </a:rPr>
              <a:t>c</a:t>
            </a:r>
            <a:r>
              <a:rPr dirty="0" spc="20" b="0">
                <a:latin typeface="Verdana"/>
                <a:cs typeface="Verdana"/>
              </a:rPr>
              <a:t>a</a:t>
            </a:r>
            <a:r>
              <a:rPr dirty="0" spc="30" b="0">
                <a:latin typeface="Verdana"/>
                <a:cs typeface="Verdana"/>
              </a:rPr>
              <a:t>n</a:t>
            </a:r>
            <a:r>
              <a:rPr dirty="0" spc="5" b="0">
                <a:latin typeface="Verdana"/>
                <a:cs typeface="Verdana"/>
              </a:rPr>
              <a:t>t</a:t>
            </a:r>
            <a:r>
              <a:rPr dirty="0" spc="5" b="0">
                <a:latin typeface="Verdana"/>
                <a:cs typeface="Verdana"/>
              </a:rPr>
              <a:t>i</a:t>
            </a:r>
            <a:r>
              <a:rPr dirty="0" spc="30" b="0">
                <a:latin typeface="Verdana"/>
                <a:cs typeface="Verdana"/>
              </a:rPr>
              <a:t>da</a:t>
            </a:r>
            <a:r>
              <a:rPr dirty="0" spc="55" b="0">
                <a:latin typeface="Verdana"/>
                <a:cs typeface="Verdana"/>
              </a:rPr>
              <a:t>d  </a:t>
            </a:r>
            <a:r>
              <a:rPr dirty="0" spc="45" b="0">
                <a:latin typeface="Verdana"/>
                <a:cs typeface="Verdana"/>
              </a:rPr>
              <a:t>de</a:t>
            </a:r>
            <a:r>
              <a:rPr dirty="0" spc="-155" b="0">
                <a:latin typeface="Verdana"/>
                <a:cs typeface="Verdana"/>
              </a:rPr>
              <a:t> </a:t>
            </a:r>
            <a:r>
              <a:rPr dirty="0" spc="50" b="0">
                <a:latin typeface="Verdana"/>
                <a:cs typeface="Verdana"/>
              </a:rPr>
              <a:t>c</a:t>
            </a:r>
            <a:r>
              <a:rPr dirty="0" spc="20" b="0">
                <a:latin typeface="Verdana"/>
                <a:cs typeface="Verdana"/>
              </a:rPr>
              <a:t>o</a:t>
            </a:r>
            <a:r>
              <a:rPr dirty="0" spc="40" b="0">
                <a:latin typeface="Verdana"/>
                <a:cs typeface="Verdana"/>
              </a:rPr>
              <a:t>nt</a:t>
            </a:r>
            <a:r>
              <a:rPr dirty="0" spc="5" b="0">
                <a:latin typeface="Verdana"/>
                <a:cs typeface="Verdana"/>
              </a:rPr>
              <a:t>ribuye</a:t>
            </a:r>
            <a:r>
              <a:rPr dirty="0" spc="40" b="0">
                <a:latin typeface="Verdana"/>
                <a:cs typeface="Verdana"/>
              </a:rPr>
              <a:t>nt</a:t>
            </a:r>
            <a:r>
              <a:rPr dirty="0" b="0">
                <a:latin typeface="Verdana"/>
                <a:cs typeface="Verdana"/>
              </a:rPr>
              <a:t>e</a:t>
            </a:r>
            <a:r>
              <a:rPr dirty="0" spc="-140" b="0">
                <a:latin typeface="Verdana"/>
                <a:cs typeface="Verdana"/>
              </a:rPr>
              <a:t>s.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715">
              <a:lnSpc>
                <a:spcPct val="100000"/>
              </a:lnSpc>
            </a:pPr>
            <a:r>
              <a:rPr dirty="0" spc="20" b="0">
                <a:latin typeface="Verdana"/>
                <a:cs typeface="Verdana"/>
              </a:rPr>
              <a:t>Continuar</a:t>
            </a:r>
            <a:r>
              <a:rPr dirty="0" spc="-170" b="0">
                <a:latin typeface="Verdana"/>
                <a:cs typeface="Verdana"/>
              </a:rPr>
              <a:t> </a:t>
            </a:r>
            <a:r>
              <a:rPr dirty="0" spc="-15" b="0">
                <a:latin typeface="Verdana"/>
                <a:cs typeface="Verdana"/>
              </a:rPr>
              <a:t>la</a:t>
            </a:r>
            <a:r>
              <a:rPr dirty="0" spc="-135" b="0">
                <a:latin typeface="Verdana"/>
                <a:cs typeface="Verdana"/>
              </a:rPr>
              <a:t> </a:t>
            </a:r>
            <a:r>
              <a:rPr dirty="0" spc="25" b="0">
                <a:latin typeface="Verdana"/>
                <a:cs typeface="Verdana"/>
              </a:rPr>
              <a:t>atención</a:t>
            </a:r>
            <a:r>
              <a:rPr dirty="0" spc="-160" b="0">
                <a:latin typeface="Verdana"/>
                <a:cs typeface="Verdana"/>
              </a:rPr>
              <a:t> </a:t>
            </a:r>
            <a:r>
              <a:rPr dirty="0" spc="-25" b="0">
                <a:latin typeface="Verdana"/>
                <a:cs typeface="Verdana"/>
              </a:rPr>
              <a:t>prioritaria,</a:t>
            </a:r>
            <a:r>
              <a:rPr dirty="0" spc="-175" b="0">
                <a:latin typeface="Verdana"/>
                <a:cs typeface="Verdana"/>
              </a:rPr>
              <a:t> </a:t>
            </a:r>
            <a:r>
              <a:rPr dirty="0" spc="10" b="0">
                <a:latin typeface="Verdana"/>
                <a:cs typeface="Verdana"/>
              </a:rPr>
              <a:t>entre </a:t>
            </a:r>
            <a:r>
              <a:rPr dirty="0" spc="-509" b="0">
                <a:latin typeface="Verdana"/>
                <a:cs typeface="Verdana"/>
              </a:rPr>
              <a:t> </a:t>
            </a:r>
            <a:r>
              <a:rPr dirty="0" spc="25" b="0">
                <a:latin typeface="Verdana"/>
                <a:cs typeface="Verdana"/>
              </a:rPr>
              <a:t>o</a:t>
            </a:r>
            <a:r>
              <a:rPr dirty="0" spc="-10" b="0">
                <a:latin typeface="Verdana"/>
                <a:cs typeface="Verdana"/>
              </a:rPr>
              <a:t>tro</a:t>
            </a:r>
            <a:r>
              <a:rPr dirty="0" spc="-20" b="0">
                <a:latin typeface="Verdana"/>
                <a:cs typeface="Verdana"/>
              </a:rPr>
              <a:t>s</a:t>
            </a:r>
            <a:r>
              <a:rPr dirty="0" spc="-229" b="0">
                <a:latin typeface="Verdana"/>
                <a:cs typeface="Verdana"/>
              </a:rPr>
              <a:t>,</a:t>
            </a:r>
            <a:r>
              <a:rPr dirty="0" spc="-140" b="0">
                <a:latin typeface="Verdana"/>
                <a:cs typeface="Verdana"/>
              </a:rPr>
              <a:t> </a:t>
            </a:r>
            <a:r>
              <a:rPr dirty="0" spc="-190" b="0">
                <a:latin typeface="Verdana"/>
                <a:cs typeface="Verdana"/>
              </a:rPr>
              <a:t>a: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</a:pPr>
            <a:r>
              <a:rPr dirty="0" spc="25" b="0">
                <a:latin typeface="Verdana"/>
                <a:cs typeface="Verdana"/>
              </a:rPr>
              <a:t>Migrantes</a:t>
            </a: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dirty="0" spc="20" b="0">
                <a:latin typeface="Verdana"/>
                <a:cs typeface="Verdana"/>
              </a:rPr>
              <a:t>Refugiados</a:t>
            </a:r>
          </a:p>
          <a:p>
            <a:pPr marL="469900" marR="546735">
              <a:lnSpc>
                <a:spcPct val="133300"/>
              </a:lnSpc>
            </a:pPr>
            <a:r>
              <a:rPr dirty="0" spc="90" b="0">
                <a:latin typeface="Verdana"/>
                <a:cs typeface="Verdana"/>
              </a:rPr>
              <a:t>P</a:t>
            </a:r>
            <a:r>
              <a:rPr dirty="0" spc="95" b="0">
                <a:latin typeface="Verdana"/>
                <a:cs typeface="Verdana"/>
              </a:rPr>
              <a:t>e</a:t>
            </a:r>
            <a:r>
              <a:rPr dirty="0" spc="-20" b="0">
                <a:latin typeface="Verdana"/>
                <a:cs typeface="Verdana"/>
              </a:rPr>
              <a:t>rs</a:t>
            </a:r>
            <a:r>
              <a:rPr dirty="0" spc="-35" b="0">
                <a:latin typeface="Verdana"/>
                <a:cs typeface="Verdana"/>
              </a:rPr>
              <a:t>o</a:t>
            </a:r>
            <a:r>
              <a:rPr dirty="0" spc="65" b="0">
                <a:latin typeface="Verdana"/>
                <a:cs typeface="Verdana"/>
              </a:rPr>
              <a:t>n</a:t>
            </a:r>
            <a:r>
              <a:rPr dirty="0" spc="-35" b="0">
                <a:latin typeface="Verdana"/>
                <a:cs typeface="Verdana"/>
              </a:rPr>
              <a:t>as</a:t>
            </a:r>
            <a:r>
              <a:rPr dirty="0" spc="-155" b="0">
                <a:latin typeface="Verdana"/>
                <a:cs typeface="Verdana"/>
              </a:rPr>
              <a:t> </a:t>
            </a:r>
            <a:r>
              <a:rPr dirty="0" spc="45" b="0">
                <a:latin typeface="Verdana"/>
                <a:cs typeface="Verdana"/>
              </a:rPr>
              <a:t>de</a:t>
            </a:r>
            <a:r>
              <a:rPr dirty="0" spc="-150" b="0">
                <a:latin typeface="Verdana"/>
                <a:cs typeface="Verdana"/>
              </a:rPr>
              <a:t> </a:t>
            </a:r>
            <a:r>
              <a:rPr dirty="0" spc="-15" b="0">
                <a:latin typeface="Verdana"/>
                <a:cs typeface="Verdana"/>
              </a:rPr>
              <a:t>la</a:t>
            </a:r>
            <a:r>
              <a:rPr dirty="0" spc="-150" b="0">
                <a:latin typeface="Verdana"/>
                <a:cs typeface="Verdana"/>
              </a:rPr>
              <a:t> </a:t>
            </a:r>
            <a:r>
              <a:rPr dirty="0" spc="10" b="0">
                <a:latin typeface="Verdana"/>
                <a:cs typeface="Verdana"/>
              </a:rPr>
              <a:t>t</a:t>
            </a:r>
            <a:r>
              <a:rPr dirty="0" spc="20" b="0">
                <a:latin typeface="Verdana"/>
                <a:cs typeface="Verdana"/>
              </a:rPr>
              <a:t>e</a:t>
            </a:r>
            <a:r>
              <a:rPr dirty="0" spc="10" b="0">
                <a:latin typeface="Verdana"/>
                <a:cs typeface="Verdana"/>
              </a:rPr>
              <a:t>r</a:t>
            </a:r>
            <a:r>
              <a:rPr dirty="0" b="0">
                <a:latin typeface="Verdana"/>
                <a:cs typeface="Verdana"/>
              </a:rPr>
              <a:t>c</a:t>
            </a:r>
            <a:r>
              <a:rPr dirty="0" spc="10" b="0">
                <a:latin typeface="Verdana"/>
                <a:cs typeface="Verdana"/>
              </a:rPr>
              <a:t>e</a:t>
            </a:r>
            <a:r>
              <a:rPr dirty="0" spc="-30" b="0">
                <a:latin typeface="Verdana"/>
                <a:cs typeface="Verdana"/>
              </a:rPr>
              <a:t>ra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10" b="0">
                <a:latin typeface="Verdana"/>
                <a:cs typeface="Verdana"/>
              </a:rPr>
              <a:t>e</a:t>
            </a:r>
            <a:r>
              <a:rPr dirty="0" spc="30" b="0">
                <a:latin typeface="Verdana"/>
                <a:cs typeface="Verdana"/>
              </a:rPr>
              <a:t>da</a:t>
            </a:r>
            <a:r>
              <a:rPr dirty="0" spc="55" b="0">
                <a:latin typeface="Verdana"/>
                <a:cs typeface="Verdana"/>
              </a:rPr>
              <a:t>d  </a:t>
            </a:r>
            <a:r>
              <a:rPr dirty="0" spc="80" b="0">
                <a:latin typeface="Verdana"/>
                <a:cs typeface="Verdana"/>
              </a:rPr>
              <a:t>Pu</a:t>
            </a:r>
            <a:r>
              <a:rPr dirty="0" spc="80" b="0">
                <a:latin typeface="Verdana"/>
                <a:cs typeface="Verdana"/>
              </a:rPr>
              <a:t>e</a:t>
            </a:r>
            <a:r>
              <a:rPr dirty="0" spc="50" b="0">
                <a:latin typeface="Verdana"/>
                <a:cs typeface="Verdana"/>
              </a:rPr>
              <a:t>b</a:t>
            </a:r>
            <a:r>
              <a:rPr dirty="0" spc="25" b="0">
                <a:latin typeface="Verdana"/>
                <a:cs typeface="Verdana"/>
              </a:rPr>
              <a:t>l</a:t>
            </a:r>
            <a:r>
              <a:rPr dirty="0" spc="25" b="0">
                <a:latin typeface="Verdana"/>
                <a:cs typeface="Verdana"/>
              </a:rPr>
              <a:t>o</a:t>
            </a:r>
            <a:r>
              <a:rPr dirty="0" spc="-50" b="0">
                <a:latin typeface="Verdana"/>
                <a:cs typeface="Verdana"/>
              </a:rPr>
              <a:t>s</a:t>
            </a:r>
            <a:r>
              <a:rPr dirty="0" spc="-160" b="0">
                <a:latin typeface="Verdana"/>
                <a:cs typeface="Verdana"/>
              </a:rPr>
              <a:t> </a:t>
            </a:r>
            <a:r>
              <a:rPr dirty="0" spc="25" b="0">
                <a:latin typeface="Verdana"/>
                <a:cs typeface="Verdana"/>
              </a:rPr>
              <a:t>o</a:t>
            </a:r>
            <a:r>
              <a:rPr dirty="0" spc="15" b="0">
                <a:latin typeface="Verdana"/>
                <a:cs typeface="Verdana"/>
              </a:rPr>
              <a:t>rig</a:t>
            </a:r>
            <a:r>
              <a:rPr dirty="0" spc="15" b="0">
                <a:latin typeface="Verdana"/>
                <a:cs typeface="Verdana"/>
              </a:rPr>
              <a:t>i</a:t>
            </a:r>
            <a:r>
              <a:rPr dirty="0" spc="45" b="0">
                <a:latin typeface="Verdana"/>
                <a:cs typeface="Verdana"/>
              </a:rPr>
              <a:t>n</a:t>
            </a:r>
            <a:r>
              <a:rPr dirty="0" spc="-25" b="0">
                <a:latin typeface="Verdana"/>
                <a:cs typeface="Verdana"/>
              </a:rPr>
              <a:t>ar</a:t>
            </a:r>
            <a:r>
              <a:rPr dirty="0" spc="-25" b="0">
                <a:latin typeface="Verdana"/>
                <a:cs typeface="Verdana"/>
              </a:rPr>
              <a:t>i</a:t>
            </a:r>
            <a:r>
              <a:rPr dirty="0" spc="25" b="0">
                <a:latin typeface="Verdana"/>
                <a:cs typeface="Verdana"/>
              </a:rPr>
              <a:t>o</a:t>
            </a:r>
            <a:r>
              <a:rPr dirty="0" spc="-50" b="0">
                <a:latin typeface="Verdana"/>
                <a:cs typeface="Verdana"/>
              </a:rPr>
              <a:t>s</a:t>
            </a: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dirty="0" spc="160" b="0">
                <a:latin typeface="Verdana"/>
                <a:cs typeface="Verdana"/>
              </a:rPr>
              <a:t>M</a:t>
            </a:r>
            <a:r>
              <a:rPr dirty="0" spc="-30" b="0">
                <a:latin typeface="Verdana"/>
                <a:cs typeface="Verdana"/>
              </a:rPr>
              <a:t>u</a:t>
            </a:r>
            <a:r>
              <a:rPr dirty="0" spc="-30" b="0">
                <a:latin typeface="Verdana"/>
                <a:cs typeface="Verdana"/>
              </a:rPr>
              <a:t>j</a:t>
            </a:r>
            <a:r>
              <a:rPr dirty="0" spc="10" b="0">
                <a:latin typeface="Verdana"/>
                <a:cs typeface="Verdana"/>
              </a:rPr>
              <a:t>e</a:t>
            </a:r>
            <a:r>
              <a:rPr dirty="0" spc="-25" b="0">
                <a:latin typeface="Verdana"/>
                <a:cs typeface="Verdana"/>
              </a:rPr>
              <a:t>res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10" b="0">
                <a:latin typeface="Verdana"/>
                <a:cs typeface="Verdana"/>
              </a:rPr>
              <a:t>e</a:t>
            </a:r>
            <a:r>
              <a:rPr dirty="0" spc="65" b="0">
                <a:latin typeface="Verdana"/>
                <a:cs typeface="Verdana"/>
              </a:rPr>
              <a:t>mba</a:t>
            </a:r>
            <a:r>
              <a:rPr dirty="0" spc="-10" b="0">
                <a:latin typeface="Verdana"/>
                <a:cs typeface="Verdana"/>
              </a:rPr>
              <a:t>razadas</a:t>
            </a: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dirty="0" spc="90" b="0">
                <a:latin typeface="Verdana"/>
                <a:cs typeface="Verdana"/>
              </a:rPr>
              <a:t>P</a:t>
            </a:r>
            <a:r>
              <a:rPr dirty="0" spc="95" b="0">
                <a:latin typeface="Verdana"/>
                <a:cs typeface="Verdana"/>
              </a:rPr>
              <a:t>e</a:t>
            </a:r>
            <a:r>
              <a:rPr dirty="0" spc="-20" b="0">
                <a:latin typeface="Verdana"/>
                <a:cs typeface="Verdana"/>
              </a:rPr>
              <a:t>rs</a:t>
            </a:r>
            <a:r>
              <a:rPr dirty="0" spc="-35" b="0">
                <a:latin typeface="Verdana"/>
                <a:cs typeface="Verdana"/>
              </a:rPr>
              <a:t>o</a:t>
            </a:r>
            <a:r>
              <a:rPr dirty="0" spc="65" b="0">
                <a:latin typeface="Verdana"/>
                <a:cs typeface="Verdana"/>
              </a:rPr>
              <a:t>n</a:t>
            </a:r>
            <a:r>
              <a:rPr dirty="0" spc="-35" b="0">
                <a:latin typeface="Verdana"/>
                <a:cs typeface="Verdana"/>
              </a:rPr>
              <a:t>as</a:t>
            </a:r>
            <a:r>
              <a:rPr dirty="0" spc="-155" b="0">
                <a:latin typeface="Verdana"/>
                <a:cs typeface="Verdana"/>
              </a:rPr>
              <a:t> </a:t>
            </a:r>
            <a:r>
              <a:rPr dirty="0" spc="55" b="0">
                <a:latin typeface="Verdana"/>
                <a:cs typeface="Verdana"/>
              </a:rPr>
              <a:t>c</a:t>
            </a:r>
            <a:r>
              <a:rPr dirty="0" spc="25" b="0">
                <a:latin typeface="Verdana"/>
                <a:cs typeface="Verdana"/>
              </a:rPr>
              <a:t>o</a:t>
            </a:r>
            <a:r>
              <a:rPr dirty="0" spc="65" b="0">
                <a:latin typeface="Verdana"/>
                <a:cs typeface="Verdana"/>
              </a:rPr>
              <a:t>n</a:t>
            </a:r>
            <a:r>
              <a:rPr dirty="0" spc="-135" b="0">
                <a:latin typeface="Verdana"/>
                <a:cs typeface="Verdana"/>
              </a:rPr>
              <a:t> </a:t>
            </a:r>
            <a:r>
              <a:rPr dirty="0" spc="80" b="0">
                <a:latin typeface="Verdana"/>
                <a:cs typeface="Verdana"/>
              </a:rPr>
              <a:t>d</a:t>
            </a:r>
            <a:r>
              <a:rPr dirty="0" spc="10" b="0">
                <a:latin typeface="Verdana"/>
                <a:cs typeface="Verdana"/>
              </a:rPr>
              <a:t>iscap</a:t>
            </a:r>
            <a:r>
              <a:rPr dirty="0" spc="30" b="0">
                <a:latin typeface="Verdana"/>
                <a:cs typeface="Verdana"/>
              </a:rPr>
              <a:t>acid</a:t>
            </a:r>
            <a:r>
              <a:rPr dirty="0" spc="30" b="0">
                <a:latin typeface="Verdana"/>
                <a:cs typeface="Verdana"/>
              </a:rPr>
              <a:t>ad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510" y="228244"/>
            <a:ext cx="4248150" cy="775970"/>
          </a:xfrm>
          <a:prstGeom prst="rect"/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u="heavy" spc="10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Atención</a:t>
            </a:r>
            <a:r>
              <a:rPr dirty="0" u="heavy" spc="-6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 </a:t>
            </a:r>
            <a:r>
              <a:rPr dirty="0" u="heavy" spc="2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al</a:t>
            </a:r>
            <a:r>
              <a:rPr dirty="0" u="heavy" spc="-65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 </a:t>
            </a:r>
            <a:r>
              <a:rPr dirty="0" u="heavy" spc="8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Contribuyente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u="none" sz="1500" spc="95">
                <a:solidFill>
                  <a:srgbClr val="000000"/>
                </a:solidFill>
              </a:rPr>
              <a:t>C</a:t>
            </a:r>
            <a:r>
              <a:rPr dirty="0" u="none" sz="1500" spc="50">
                <a:solidFill>
                  <a:srgbClr val="000000"/>
                </a:solidFill>
              </a:rPr>
              <a:t>a</a:t>
            </a:r>
            <a:r>
              <a:rPr dirty="0" u="none" sz="1500" spc="40">
                <a:solidFill>
                  <a:srgbClr val="000000"/>
                </a:solidFill>
              </a:rPr>
              <a:t>n</a:t>
            </a:r>
            <a:r>
              <a:rPr dirty="0" u="none" sz="1500" spc="25">
                <a:solidFill>
                  <a:srgbClr val="000000"/>
                </a:solidFill>
              </a:rPr>
              <a:t>ales</a:t>
            </a:r>
            <a:r>
              <a:rPr dirty="0" u="none" sz="1500" spc="-10">
                <a:solidFill>
                  <a:srgbClr val="000000"/>
                </a:solidFill>
              </a:rPr>
              <a:t> </a:t>
            </a:r>
            <a:r>
              <a:rPr dirty="0" u="none" sz="1500" spc="80">
                <a:solidFill>
                  <a:srgbClr val="000000"/>
                </a:solidFill>
              </a:rPr>
              <a:t>d</a:t>
            </a:r>
            <a:r>
              <a:rPr dirty="0" u="none" sz="1500" spc="70">
                <a:solidFill>
                  <a:srgbClr val="000000"/>
                </a:solidFill>
              </a:rPr>
              <a:t>e</a:t>
            </a:r>
            <a:r>
              <a:rPr dirty="0" u="none" sz="1500" spc="-20">
                <a:solidFill>
                  <a:srgbClr val="000000"/>
                </a:solidFill>
              </a:rPr>
              <a:t> </a:t>
            </a:r>
            <a:r>
              <a:rPr dirty="0" u="none" sz="1500" spc="30">
                <a:solidFill>
                  <a:srgbClr val="000000"/>
                </a:solidFill>
              </a:rPr>
              <a:t>a</a:t>
            </a:r>
            <a:r>
              <a:rPr dirty="0" u="none" sz="1500" spc="10">
                <a:solidFill>
                  <a:srgbClr val="000000"/>
                </a:solidFill>
              </a:rPr>
              <a:t>t</a:t>
            </a:r>
            <a:r>
              <a:rPr dirty="0" u="none" sz="1500" spc="55">
                <a:solidFill>
                  <a:srgbClr val="000000"/>
                </a:solidFill>
              </a:rPr>
              <a:t>ención</a:t>
            </a:r>
            <a:r>
              <a:rPr dirty="0" u="none" sz="1500" spc="5">
                <a:solidFill>
                  <a:srgbClr val="000000"/>
                </a:solidFill>
              </a:rPr>
              <a:t> </a:t>
            </a:r>
            <a:r>
              <a:rPr dirty="0" u="none" sz="1500" spc="-210">
                <a:solidFill>
                  <a:srgbClr val="000000"/>
                </a:solidFill>
              </a:rPr>
              <a:t>–</a:t>
            </a:r>
            <a:r>
              <a:rPr dirty="0" u="none" sz="1500" spc="-15">
                <a:solidFill>
                  <a:srgbClr val="000000"/>
                </a:solidFill>
              </a:rPr>
              <a:t> </a:t>
            </a:r>
            <a:r>
              <a:rPr dirty="0" u="none" sz="1500" spc="65">
                <a:solidFill>
                  <a:srgbClr val="000000"/>
                </a:solidFill>
              </a:rPr>
              <a:t>Ate</a:t>
            </a:r>
            <a:r>
              <a:rPr dirty="0" u="none" sz="1500" spc="70">
                <a:solidFill>
                  <a:srgbClr val="000000"/>
                </a:solidFill>
              </a:rPr>
              <a:t>n</a:t>
            </a:r>
            <a:r>
              <a:rPr dirty="0" u="none" sz="1500" spc="45">
                <a:solidFill>
                  <a:srgbClr val="000000"/>
                </a:solidFill>
              </a:rPr>
              <a:t>ci</a:t>
            </a:r>
            <a:r>
              <a:rPr dirty="0" u="none" sz="1500" spc="65">
                <a:solidFill>
                  <a:srgbClr val="000000"/>
                </a:solidFill>
              </a:rPr>
              <a:t>ón</a:t>
            </a:r>
            <a:r>
              <a:rPr dirty="0" u="none" sz="1500" spc="-10">
                <a:solidFill>
                  <a:srgbClr val="000000"/>
                </a:solidFill>
              </a:rPr>
              <a:t> </a:t>
            </a:r>
            <a:r>
              <a:rPr dirty="0" u="none" sz="1500" spc="40">
                <a:solidFill>
                  <a:srgbClr val="000000"/>
                </a:solidFill>
              </a:rPr>
              <a:t>pre</a:t>
            </a:r>
            <a:r>
              <a:rPr dirty="0" u="none" sz="1500" spc="30">
                <a:solidFill>
                  <a:srgbClr val="000000"/>
                </a:solidFill>
              </a:rPr>
              <a:t>s</a:t>
            </a:r>
            <a:r>
              <a:rPr dirty="0" u="none" sz="1500" spc="40">
                <a:solidFill>
                  <a:srgbClr val="000000"/>
                </a:solidFill>
              </a:rPr>
              <a:t>encial</a:t>
            </a:r>
            <a:endParaRPr sz="1500"/>
          </a:p>
        </p:txBody>
      </p:sp>
      <p:grpSp>
        <p:nvGrpSpPr>
          <p:cNvPr id="5" name="object 5"/>
          <p:cNvGrpSpPr/>
          <p:nvPr/>
        </p:nvGrpSpPr>
        <p:grpSpPr>
          <a:xfrm>
            <a:off x="452627" y="1331975"/>
            <a:ext cx="7691120" cy="4330065"/>
            <a:chOff x="452627" y="1331975"/>
            <a:chExt cx="7691120" cy="43300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3575" y="1508759"/>
              <a:ext cx="816864" cy="8168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9099" y="5558028"/>
              <a:ext cx="102107" cy="1036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9099" y="4046219"/>
              <a:ext cx="102107" cy="1021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9099" y="4364736"/>
              <a:ext cx="102107" cy="1036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0877" y="4953761"/>
              <a:ext cx="102743" cy="1027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9099" y="5269991"/>
              <a:ext cx="102107" cy="10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9099" y="4652772"/>
              <a:ext cx="102107" cy="1036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322" y="1604980"/>
              <a:ext cx="729283" cy="6306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635" y="1397495"/>
              <a:ext cx="1024889" cy="102337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0727" y="1370075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8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1" y="396654"/>
                  </a:lnTo>
                  <a:lnTo>
                    <a:pt x="33752" y="351765"/>
                  </a:lnTo>
                  <a:lnTo>
                    <a:pt x="51944" y="308685"/>
                  </a:lnTo>
                  <a:lnTo>
                    <a:pt x="73657" y="267603"/>
                  </a:lnTo>
                  <a:lnTo>
                    <a:pt x="98700" y="228710"/>
                  </a:lnTo>
                  <a:lnTo>
                    <a:pt x="126882" y="192198"/>
                  </a:lnTo>
                  <a:lnTo>
                    <a:pt x="158014" y="158257"/>
                  </a:lnTo>
                  <a:lnTo>
                    <a:pt x="191905" y="127079"/>
                  </a:lnTo>
                  <a:lnTo>
                    <a:pt x="228365" y="98854"/>
                  </a:lnTo>
                  <a:lnTo>
                    <a:pt x="267202" y="73772"/>
                  </a:lnTo>
                  <a:lnTo>
                    <a:pt x="308227" y="52026"/>
                  </a:lnTo>
                  <a:lnTo>
                    <a:pt x="351248" y="33806"/>
                  </a:lnTo>
                  <a:lnTo>
                    <a:pt x="396076" y="19302"/>
                  </a:lnTo>
                  <a:lnTo>
                    <a:pt x="442521" y="8706"/>
                  </a:lnTo>
                  <a:lnTo>
                    <a:pt x="490390" y="2208"/>
                  </a:lnTo>
                  <a:lnTo>
                    <a:pt x="539496" y="0"/>
                  </a:lnTo>
                  <a:lnTo>
                    <a:pt x="588599" y="2208"/>
                  </a:lnTo>
                  <a:lnTo>
                    <a:pt x="636467" y="8706"/>
                  </a:lnTo>
                  <a:lnTo>
                    <a:pt x="682910" y="19302"/>
                  </a:lnTo>
                  <a:lnTo>
                    <a:pt x="727738" y="33806"/>
                  </a:lnTo>
                  <a:lnTo>
                    <a:pt x="770759" y="52026"/>
                  </a:lnTo>
                  <a:lnTo>
                    <a:pt x="811784" y="73772"/>
                  </a:lnTo>
                  <a:lnTo>
                    <a:pt x="850621" y="98854"/>
                  </a:lnTo>
                  <a:lnTo>
                    <a:pt x="887080" y="127079"/>
                  </a:lnTo>
                  <a:lnTo>
                    <a:pt x="920972" y="158257"/>
                  </a:lnTo>
                  <a:lnTo>
                    <a:pt x="952104" y="192198"/>
                  </a:lnTo>
                  <a:lnTo>
                    <a:pt x="980288" y="228710"/>
                  </a:lnTo>
                  <a:lnTo>
                    <a:pt x="1005332" y="267603"/>
                  </a:lnTo>
                  <a:lnTo>
                    <a:pt x="1027045" y="308685"/>
                  </a:lnTo>
                  <a:lnTo>
                    <a:pt x="1045238" y="351765"/>
                  </a:lnTo>
                  <a:lnTo>
                    <a:pt x="1059719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2" y="540258"/>
                  </a:lnTo>
                  <a:lnTo>
                    <a:pt x="1076787" y="589424"/>
                  </a:lnTo>
                  <a:lnTo>
                    <a:pt x="1070299" y="637356"/>
                  </a:lnTo>
                  <a:lnTo>
                    <a:pt x="1059719" y="683861"/>
                  </a:lnTo>
                  <a:lnTo>
                    <a:pt x="1045238" y="728750"/>
                  </a:lnTo>
                  <a:lnTo>
                    <a:pt x="1027045" y="771830"/>
                  </a:lnTo>
                  <a:lnTo>
                    <a:pt x="1005331" y="812912"/>
                  </a:lnTo>
                  <a:lnTo>
                    <a:pt x="980288" y="851805"/>
                  </a:lnTo>
                  <a:lnTo>
                    <a:pt x="952104" y="888317"/>
                  </a:lnTo>
                  <a:lnTo>
                    <a:pt x="920972" y="922258"/>
                  </a:lnTo>
                  <a:lnTo>
                    <a:pt x="887080" y="953436"/>
                  </a:lnTo>
                  <a:lnTo>
                    <a:pt x="850621" y="981661"/>
                  </a:lnTo>
                  <a:lnTo>
                    <a:pt x="811783" y="1006743"/>
                  </a:lnTo>
                  <a:lnTo>
                    <a:pt x="770759" y="1028489"/>
                  </a:lnTo>
                  <a:lnTo>
                    <a:pt x="727738" y="1046709"/>
                  </a:lnTo>
                  <a:lnTo>
                    <a:pt x="682910" y="1061213"/>
                  </a:lnTo>
                  <a:lnTo>
                    <a:pt x="636467" y="1071809"/>
                  </a:lnTo>
                  <a:lnTo>
                    <a:pt x="588599" y="1078307"/>
                  </a:lnTo>
                  <a:lnTo>
                    <a:pt x="539496" y="1080515"/>
                  </a:lnTo>
                  <a:lnTo>
                    <a:pt x="490390" y="1078307"/>
                  </a:lnTo>
                  <a:lnTo>
                    <a:pt x="442521" y="1071809"/>
                  </a:lnTo>
                  <a:lnTo>
                    <a:pt x="396076" y="1061213"/>
                  </a:lnTo>
                  <a:lnTo>
                    <a:pt x="351248" y="1046709"/>
                  </a:lnTo>
                  <a:lnTo>
                    <a:pt x="308227" y="1028489"/>
                  </a:lnTo>
                  <a:lnTo>
                    <a:pt x="267202" y="1006743"/>
                  </a:lnTo>
                  <a:lnTo>
                    <a:pt x="228365" y="981661"/>
                  </a:lnTo>
                  <a:lnTo>
                    <a:pt x="191905" y="953436"/>
                  </a:lnTo>
                  <a:lnTo>
                    <a:pt x="158014" y="922258"/>
                  </a:lnTo>
                  <a:lnTo>
                    <a:pt x="126882" y="888317"/>
                  </a:lnTo>
                  <a:lnTo>
                    <a:pt x="98700" y="851805"/>
                  </a:lnTo>
                  <a:lnTo>
                    <a:pt x="73657" y="812912"/>
                  </a:lnTo>
                  <a:lnTo>
                    <a:pt x="51944" y="771830"/>
                  </a:lnTo>
                  <a:lnTo>
                    <a:pt x="33752" y="728750"/>
                  </a:lnTo>
                  <a:lnTo>
                    <a:pt x="19271" y="683861"/>
                  </a:lnTo>
                  <a:lnTo>
                    <a:pt x="8692" y="637356"/>
                  </a:lnTo>
                  <a:lnTo>
                    <a:pt x="2204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9943" y="1397495"/>
              <a:ext cx="1023378" cy="102337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382512" y="137007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863979" y="1365630"/>
            <a:ext cx="3688079" cy="4370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35" b="1">
                <a:latin typeface="Tahoma"/>
                <a:cs typeface="Tahoma"/>
              </a:rPr>
              <a:t>Citas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ahoma"/>
              <a:cs typeface="Tahoma"/>
            </a:endParaRPr>
          </a:p>
          <a:p>
            <a:pPr algn="just" marL="12700" marR="127000">
              <a:lnSpc>
                <a:spcPct val="100000"/>
              </a:lnSpc>
            </a:pPr>
            <a:r>
              <a:rPr dirty="0" sz="1500" spc="35">
                <a:latin typeface="Verdana"/>
                <a:cs typeface="Verdana"/>
              </a:rPr>
              <a:t>B</a:t>
            </a:r>
            <a:r>
              <a:rPr dirty="0" sz="1500" spc="15">
                <a:latin typeface="Verdana"/>
                <a:cs typeface="Verdana"/>
              </a:rPr>
              <a:t>r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30">
                <a:latin typeface="Verdana"/>
                <a:cs typeface="Verdana"/>
              </a:rPr>
              <a:t>da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al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tri</a:t>
            </a:r>
            <a:r>
              <a:rPr dirty="0" sz="1500" spc="20">
                <a:latin typeface="Verdana"/>
                <a:cs typeface="Verdana"/>
              </a:rPr>
              <a:t>buy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45">
                <a:latin typeface="Verdana"/>
                <a:cs typeface="Verdana"/>
              </a:rPr>
              <a:t>n  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00">
                <a:latin typeface="Verdana"/>
                <a:cs typeface="Verdana"/>
              </a:rPr>
              <a:t>157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5">
                <a:latin typeface="Verdana"/>
                <a:cs typeface="Verdana"/>
              </a:rPr>
              <a:t>fi</a:t>
            </a:r>
            <a:r>
              <a:rPr dirty="0" sz="1500" spc="10">
                <a:latin typeface="Verdana"/>
                <a:cs typeface="Verdana"/>
              </a:rPr>
              <a:t>c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95">
                <a:latin typeface="Verdana"/>
                <a:cs typeface="Verdana"/>
              </a:rPr>
              <a:t>ís,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tro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 spc="10">
                <a:latin typeface="Verdana"/>
                <a:cs typeface="Verdana"/>
              </a:rPr>
              <a:t>pri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">
                <a:latin typeface="Verdana"/>
                <a:cs typeface="Verdana"/>
              </a:rPr>
              <a:t>r</a:t>
            </a:r>
            <a:r>
              <a:rPr dirty="0" sz="1500" spc="-1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190">
                <a:latin typeface="Verdana"/>
                <a:cs typeface="Verdana"/>
              </a:rPr>
              <a:t>10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í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65">
                <a:latin typeface="Verdana"/>
                <a:cs typeface="Verdana"/>
              </a:rPr>
              <a:t>h</a:t>
            </a:r>
            <a:r>
              <a:rPr dirty="0" sz="1500" spc="30">
                <a:latin typeface="Verdana"/>
                <a:cs typeface="Verdana"/>
              </a:rPr>
              <a:t>áb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poste</a:t>
            </a:r>
            <a:r>
              <a:rPr dirty="0" sz="1500" spc="-20">
                <a:latin typeface="Verdana"/>
                <a:cs typeface="Verdana"/>
              </a:rPr>
              <a:t>riores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a  </a:t>
            </a:r>
            <a:r>
              <a:rPr dirty="0" sz="1500" spc="5">
                <a:latin typeface="Verdana"/>
                <a:cs typeface="Verdana"/>
              </a:rPr>
              <a:t>su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</a:t>
            </a:r>
            <a:r>
              <a:rPr dirty="0" sz="1500" spc="-20">
                <a:latin typeface="Verdana"/>
                <a:cs typeface="Verdana"/>
              </a:rPr>
              <a:t>o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-30">
                <a:latin typeface="Verdana"/>
                <a:cs typeface="Verdana"/>
              </a:rPr>
              <a:t>ud.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-45">
                <a:latin typeface="Verdana"/>
                <a:cs typeface="Verdana"/>
              </a:rPr>
              <a:t>I</a:t>
            </a:r>
            <a:r>
              <a:rPr dirty="0" sz="1500" spc="-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f</a:t>
            </a:r>
            <a:r>
              <a:rPr dirty="0" sz="1500" spc="-5">
                <a:latin typeface="Verdana"/>
                <a:cs typeface="Verdana"/>
              </a:rPr>
              <a:t>o</a:t>
            </a:r>
            <a:r>
              <a:rPr dirty="0" sz="1500" spc="25">
                <a:latin typeface="Verdana"/>
                <a:cs typeface="Verdana"/>
              </a:rPr>
              <a:t>rma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al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tri</a:t>
            </a:r>
            <a:r>
              <a:rPr dirty="0" sz="1500" spc="20">
                <a:latin typeface="Verdana"/>
                <a:cs typeface="Verdana"/>
              </a:rPr>
              <a:t>buy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0">
                <a:latin typeface="Verdana"/>
                <a:cs typeface="Verdana"/>
              </a:rPr>
              <a:t>ferta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20">
                <a:latin typeface="Verdana"/>
                <a:cs typeface="Verdana"/>
              </a:rPr>
              <a:t>n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75">
                <a:latin typeface="Verdana"/>
                <a:cs typeface="Verdana"/>
              </a:rPr>
              <a:t>pub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ación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-15">
                <a:latin typeface="Verdana"/>
                <a:cs typeface="Verdana"/>
              </a:rPr>
              <a:t>al  </a:t>
            </a:r>
            <a:r>
              <a:rPr dirty="0" sz="1500" spc="30">
                <a:latin typeface="Verdana"/>
                <a:cs typeface="Verdana"/>
              </a:rPr>
              <a:t>del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semáforo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disponibilidad.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85725">
              <a:lnSpc>
                <a:spcPct val="100000"/>
              </a:lnSpc>
            </a:pPr>
            <a:r>
              <a:rPr dirty="0" sz="1500" spc="5">
                <a:latin typeface="Verdana"/>
                <a:cs typeface="Verdana"/>
              </a:rPr>
              <a:t>Of</a:t>
            </a:r>
            <a:r>
              <a:rPr dirty="0" sz="1500">
                <a:latin typeface="Verdana"/>
                <a:cs typeface="Verdana"/>
              </a:rPr>
              <a:t>r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una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">
                <a:latin typeface="Verdana"/>
                <a:cs typeface="Verdana"/>
              </a:rPr>
              <a:t>fi</a:t>
            </a:r>
            <a:r>
              <a:rPr dirty="0" sz="1500" spc="10">
                <a:latin typeface="Verdana"/>
                <a:cs typeface="Verdana"/>
              </a:rPr>
              <a:t>c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-35">
                <a:latin typeface="Verdana"/>
                <a:cs typeface="Verdana"/>
              </a:rPr>
              <a:t>ás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10">
                <a:latin typeface="Verdana"/>
                <a:cs typeface="Verdana"/>
              </a:rPr>
              <a:t>3</a:t>
            </a:r>
            <a:r>
              <a:rPr dirty="0" sz="1500" spc="-105">
                <a:latin typeface="Verdana"/>
                <a:cs typeface="Verdana"/>
              </a:rPr>
              <a:t>5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trá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que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iz</a:t>
            </a:r>
            <a:r>
              <a:rPr dirty="0" sz="1500" spc="25">
                <a:latin typeface="Verdana"/>
                <a:cs typeface="Verdana"/>
              </a:rPr>
              <a:t>an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30">
                <a:latin typeface="Verdana"/>
                <a:cs typeface="Verdana"/>
              </a:rPr>
              <a:t>ra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pr</a:t>
            </a:r>
            <a:r>
              <a:rPr dirty="0" sz="1500" spc="25">
                <a:latin typeface="Verdana"/>
                <a:cs typeface="Verdana"/>
              </a:rPr>
              <a:t>e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120">
                <a:latin typeface="Verdana"/>
                <a:cs typeface="Verdana"/>
              </a:rPr>
              <a:t>l.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211454">
              <a:lnSpc>
                <a:spcPct val="100000"/>
              </a:lnSpc>
            </a:pPr>
            <a:r>
              <a:rPr dirty="0" sz="1500" spc="50">
                <a:latin typeface="Verdana"/>
                <a:cs typeface="Verdana"/>
              </a:rPr>
              <a:t>A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50">
                <a:latin typeface="Verdana"/>
                <a:cs typeface="Verdana"/>
              </a:rPr>
              <a:t>p</a:t>
            </a:r>
            <a:r>
              <a:rPr dirty="0" sz="1500" spc="25">
                <a:latin typeface="Verdana"/>
                <a:cs typeface="Verdana"/>
              </a:rPr>
              <a:t>l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45">
                <a:latin typeface="Verdana"/>
                <a:cs typeface="Verdana"/>
              </a:rPr>
              <a:t>b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5">
                <a:latin typeface="Verdana"/>
                <a:cs typeface="Verdana"/>
              </a:rPr>
              <a:t>rtura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-45">
                <a:latin typeface="Verdana"/>
                <a:cs typeface="Verdana"/>
              </a:rPr>
              <a:t>rvi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  </a:t>
            </a:r>
            <a:r>
              <a:rPr dirty="0" sz="1500" spc="-30">
                <a:latin typeface="Verdana"/>
                <a:cs typeface="Verdana"/>
              </a:rPr>
              <a:t>SA</a:t>
            </a:r>
            <a:r>
              <a:rPr dirty="0" sz="1500" spc="-65">
                <a:latin typeface="Verdana"/>
                <a:cs typeface="Verdana"/>
              </a:rPr>
              <a:t>T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tri</a:t>
            </a:r>
            <a:r>
              <a:rPr dirty="0" sz="1500" spc="20">
                <a:latin typeface="Verdana"/>
                <a:cs typeface="Verdana"/>
              </a:rPr>
              <a:t>buy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140">
                <a:latin typeface="Verdana"/>
                <a:cs typeface="Verdana"/>
              </a:rPr>
              <a:t>s,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ab</a:t>
            </a:r>
            <a:r>
              <a:rPr dirty="0" sz="1500" spc="-10">
                <a:latin typeface="Verdana"/>
                <a:cs typeface="Verdana"/>
              </a:rPr>
              <a:t>ri</a:t>
            </a:r>
            <a:r>
              <a:rPr dirty="0" sz="1500" spc="-1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70">
                <a:latin typeface="Verdana"/>
                <a:cs typeface="Verdana"/>
              </a:rPr>
              <a:t>d</a:t>
            </a:r>
            <a:r>
              <a:rPr dirty="0" sz="1500" spc="20">
                <a:latin typeface="Verdana"/>
                <a:cs typeface="Verdana"/>
              </a:rPr>
              <a:t>o  </a:t>
            </a:r>
            <a:r>
              <a:rPr dirty="0" sz="1500" spc="15">
                <a:latin typeface="Verdana"/>
                <a:cs typeface="Verdana"/>
              </a:rPr>
              <a:t>nuev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-30">
                <a:latin typeface="Verdana"/>
                <a:cs typeface="Verdana"/>
              </a:rPr>
              <a:t>f</a:t>
            </a:r>
            <a:r>
              <a:rPr dirty="0" sz="1500" spc="25">
                <a:latin typeface="Verdana"/>
                <a:cs typeface="Verdana"/>
              </a:rPr>
              <a:t>icin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at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35">
                <a:latin typeface="Verdana"/>
                <a:cs typeface="Verdana"/>
              </a:rPr>
              <a:t>nci</a:t>
            </a:r>
            <a:r>
              <a:rPr dirty="0" sz="1500" spc="40">
                <a:latin typeface="Verdana"/>
                <a:cs typeface="Verdana"/>
              </a:rPr>
              <a:t>ó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e</a:t>
            </a:r>
            <a:r>
              <a:rPr dirty="0" sz="1500" spc="-20">
                <a:latin typeface="Verdana"/>
                <a:cs typeface="Verdana"/>
              </a:rPr>
              <a:t>sta</a:t>
            </a:r>
            <a:r>
              <a:rPr dirty="0" sz="1500" spc="20">
                <a:latin typeface="Verdana"/>
                <a:cs typeface="Verdana"/>
              </a:rPr>
              <a:t>dos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35">
                <a:latin typeface="Verdana"/>
                <a:cs typeface="Verdana"/>
              </a:rPr>
              <a:t>m</a:t>
            </a:r>
            <a:r>
              <a:rPr dirty="0" sz="1500" spc="-50">
                <a:latin typeface="Verdana"/>
                <a:cs typeface="Verdana"/>
              </a:rPr>
              <a:t>ay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70">
                <a:latin typeface="Verdana"/>
                <a:cs typeface="Verdana"/>
              </a:rPr>
              <a:t>d</a:t>
            </a:r>
            <a:r>
              <a:rPr dirty="0" sz="1500" spc="-125">
                <a:latin typeface="Verdana"/>
                <a:cs typeface="Verdana"/>
              </a:rPr>
              <a:t>a.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59644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42468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10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Atención</a:t>
            </a:r>
            <a:r>
              <a:rPr dirty="0" u="heavy" spc="-6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 </a:t>
            </a:r>
            <a:r>
              <a:rPr dirty="0" u="heavy" spc="2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al</a:t>
            </a:r>
            <a:r>
              <a:rPr dirty="0" u="heavy" spc="-6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 </a:t>
            </a:r>
            <a:r>
              <a:rPr dirty="0" u="heavy" spc="8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Contribuyente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510" y="732155"/>
            <a:ext cx="10566400" cy="105219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500" spc="95" b="1">
                <a:latin typeface="Tahoma"/>
                <a:cs typeface="Tahoma"/>
              </a:rPr>
              <a:t>C</a:t>
            </a:r>
            <a:r>
              <a:rPr dirty="0" sz="1500" spc="50" b="1">
                <a:latin typeface="Tahoma"/>
                <a:cs typeface="Tahoma"/>
              </a:rPr>
              <a:t>a</a:t>
            </a:r>
            <a:r>
              <a:rPr dirty="0" sz="1500" spc="40" b="1">
                <a:latin typeface="Tahoma"/>
                <a:cs typeface="Tahoma"/>
              </a:rPr>
              <a:t>n</a:t>
            </a:r>
            <a:r>
              <a:rPr dirty="0" sz="1500" spc="25" b="1">
                <a:latin typeface="Tahoma"/>
                <a:cs typeface="Tahoma"/>
              </a:rPr>
              <a:t>ales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80" b="1">
                <a:latin typeface="Tahoma"/>
                <a:cs typeface="Tahoma"/>
              </a:rPr>
              <a:t>d</a:t>
            </a:r>
            <a:r>
              <a:rPr dirty="0" sz="1500" spc="70" b="1">
                <a:latin typeface="Tahoma"/>
                <a:cs typeface="Tahoma"/>
              </a:rPr>
              <a:t>e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20" b="1">
                <a:latin typeface="Tahoma"/>
                <a:cs typeface="Tahoma"/>
              </a:rPr>
              <a:t>a</a:t>
            </a:r>
            <a:r>
              <a:rPr dirty="0" sz="1500" spc="55" b="1">
                <a:latin typeface="Tahoma"/>
                <a:cs typeface="Tahoma"/>
              </a:rPr>
              <a:t>tenc</a:t>
            </a:r>
            <a:r>
              <a:rPr dirty="0" sz="1500" spc="35" b="1">
                <a:latin typeface="Tahoma"/>
                <a:cs typeface="Tahoma"/>
              </a:rPr>
              <a:t>i</a:t>
            </a:r>
            <a:r>
              <a:rPr dirty="0" sz="1500" spc="65" b="1">
                <a:latin typeface="Tahoma"/>
                <a:cs typeface="Tahoma"/>
              </a:rPr>
              <a:t>ón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-210" b="1">
                <a:latin typeface="Tahoma"/>
                <a:cs typeface="Tahoma"/>
              </a:rPr>
              <a:t>–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spc="65" b="1">
                <a:latin typeface="Tahoma"/>
                <a:cs typeface="Tahoma"/>
              </a:rPr>
              <a:t>Ate</a:t>
            </a:r>
            <a:r>
              <a:rPr dirty="0" sz="1500" spc="70" b="1">
                <a:latin typeface="Tahoma"/>
                <a:cs typeface="Tahoma"/>
              </a:rPr>
              <a:t>n</a:t>
            </a:r>
            <a:r>
              <a:rPr dirty="0" sz="1500" spc="45" b="1">
                <a:latin typeface="Tahoma"/>
                <a:cs typeface="Tahoma"/>
              </a:rPr>
              <a:t>ci</a:t>
            </a:r>
            <a:r>
              <a:rPr dirty="0" sz="1500" spc="65" b="1">
                <a:latin typeface="Tahoma"/>
                <a:cs typeface="Tahoma"/>
              </a:rPr>
              <a:t>ón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50" b="1">
                <a:latin typeface="Tahoma"/>
                <a:cs typeface="Tahoma"/>
              </a:rPr>
              <a:t>remota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500" spc="50" b="1">
                <a:latin typeface="Tahoma"/>
                <a:cs typeface="Tahoma"/>
              </a:rPr>
              <a:t>Centro</a:t>
            </a:r>
            <a:r>
              <a:rPr dirty="0" sz="1500" b="1">
                <a:latin typeface="Tahoma"/>
                <a:cs typeface="Tahoma"/>
              </a:rPr>
              <a:t> </a:t>
            </a:r>
            <a:r>
              <a:rPr dirty="0" sz="1500" spc="75" b="1">
                <a:latin typeface="Tahoma"/>
                <a:cs typeface="Tahoma"/>
              </a:rPr>
              <a:t>de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spc="60" b="1">
                <a:latin typeface="Tahoma"/>
                <a:cs typeface="Tahoma"/>
              </a:rPr>
              <a:t>Atención</a:t>
            </a:r>
            <a:r>
              <a:rPr dirty="0" sz="1500" spc="10" b="1">
                <a:latin typeface="Tahoma"/>
                <a:cs typeface="Tahoma"/>
              </a:rPr>
              <a:t> </a:t>
            </a:r>
            <a:r>
              <a:rPr dirty="0" sz="1500" spc="50" b="1">
                <a:latin typeface="Tahoma"/>
                <a:cs typeface="Tahoma"/>
              </a:rPr>
              <a:t>Remota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10" b="1">
                <a:latin typeface="Tahoma"/>
                <a:cs typeface="Tahoma"/>
              </a:rPr>
              <a:t>al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45" b="1">
                <a:latin typeface="Tahoma"/>
                <a:cs typeface="Tahoma"/>
              </a:rPr>
              <a:t>Contribuyente</a:t>
            </a:r>
            <a:r>
              <a:rPr dirty="0" sz="1500" b="1">
                <a:latin typeface="Tahoma"/>
                <a:cs typeface="Tahoma"/>
              </a:rPr>
              <a:t> </a:t>
            </a:r>
            <a:r>
              <a:rPr dirty="0" sz="1500" spc="15" b="1">
                <a:latin typeface="Tahoma"/>
                <a:cs typeface="Tahoma"/>
              </a:rPr>
              <a:t>(CAREC)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500">
                <a:latin typeface="Verdana"/>
                <a:cs typeface="Verdana"/>
              </a:rPr>
              <a:t>Mejorar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dar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conocer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las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siguientes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alternativas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atención</a:t>
            </a:r>
            <a:r>
              <a:rPr dirty="0" sz="1500" spc="-114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para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impulsar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aprovechar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el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uso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medios </a:t>
            </a:r>
            <a:r>
              <a:rPr dirty="0" sz="1500" spc="-51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digitales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las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tecnologías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información: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60703" y="2115311"/>
            <a:ext cx="6466840" cy="3584575"/>
            <a:chOff x="1060703" y="2115311"/>
            <a:chExt cx="6466840" cy="35845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5" y="2176271"/>
              <a:ext cx="887729" cy="8877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26235" y="2153411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89" h="935989">
                  <a:moveTo>
                    <a:pt x="0" y="467867"/>
                  </a:moveTo>
                  <a:lnTo>
                    <a:pt x="2415" y="420023"/>
                  </a:lnTo>
                  <a:lnTo>
                    <a:pt x="9503" y="373562"/>
                  </a:lnTo>
                  <a:lnTo>
                    <a:pt x="21030" y="328720"/>
                  </a:lnTo>
                  <a:lnTo>
                    <a:pt x="36760" y="285732"/>
                  </a:lnTo>
                  <a:lnTo>
                    <a:pt x="56459" y="244832"/>
                  </a:lnTo>
                  <a:lnTo>
                    <a:pt x="79891" y="206257"/>
                  </a:lnTo>
                  <a:lnTo>
                    <a:pt x="106822" y="170240"/>
                  </a:lnTo>
                  <a:lnTo>
                    <a:pt x="137017" y="137017"/>
                  </a:lnTo>
                  <a:lnTo>
                    <a:pt x="170240" y="106822"/>
                  </a:lnTo>
                  <a:lnTo>
                    <a:pt x="206257" y="79891"/>
                  </a:lnTo>
                  <a:lnTo>
                    <a:pt x="244832" y="56459"/>
                  </a:lnTo>
                  <a:lnTo>
                    <a:pt x="285732" y="36760"/>
                  </a:lnTo>
                  <a:lnTo>
                    <a:pt x="328720" y="21030"/>
                  </a:lnTo>
                  <a:lnTo>
                    <a:pt x="373562" y="9503"/>
                  </a:lnTo>
                  <a:lnTo>
                    <a:pt x="420023" y="2415"/>
                  </a:lnTo>
                  <a:lnTo>
                    <a:pt x="467867" y="0"/>
                  </a:lnTo>
                  <a:lnTo>
                    <a:pt x="515712" y="2415"/>
                  </a:lnTo>
                  <a:lnTo>
                    <a:pt x="562173" y="9503"/>
                  </a:lnTo>
                  <a:lnTo>
                    <a:pt x="607015" y="21030"/>
                  </a:lnTo>
                  <a:lnTo>
                    <a:pt x="650003" y="36760"/>
                  </a:lnTo>
                  <a:lnTo>
                    <a:pt x="690903" y="56459"/>
                  </a:lnTo>
                  <a:lnTo>
                    <a:pt x="729478" y="79891"/>
                  </a:lnTo>
                  <a:lnTo>
                    <a:pt x="765495" y="106822"/>
                  </a:lnTo>
                  <a:lnTo>
                    <a:pt x="798718" y="137017"/>
                  </a:lnTo>
                  <a:lnTo>
                    <a:pt x="828913" y="170240"/>
                  </a:lnTo>
                  <a:lnTo>
                    <a:pt x="855844" y="206257"/>
                  </a:lnTo>
                  <a:lnTo>
                    <a:pt x="879276" y="244832"/>
                  </a:lnTo>
                  <a:lnTo>
                    <a:pt x="898975" y="285732"/>
                  </a:lnTo>
                  <a:lnTo>
                    <a:pt x="914705" y="328720"/>
                  </a:lnTo>
                  <a:lnTo>
                    <a:pt x="926232" y="373562"/>
                  </a:lnTo>
                  <a:lnTo>
                    <a:pt x="933320" y="420023"/>
                  </a:lnTo>
                  <a:lnTo>
                    <a:pt x="935736" y="467867"/>
                  </a:lnTo>
                  <a:lnTo>
                    <a:pt x="933320" y="515712"/>
                  </a:lnTo>
                  <a:lnTo>
                    <a:pt x="926232" y="562173"/>
                  </a:lnTo>
                  <a:lnTo>
                    <a:pt x="914705" y="607015"/>
                  </a:lnTo>
                  <a:lnTo>
                    <a:pt x="898975" y="650003"/>
                  </a:lnTo>
                  <a:lnTo>
                    <a:pt x="879276" y="690903"/>
                  </a:lnTo>
                  <a:lnTo>
                    <a:pt x="855844" y="729478"/>
                  </a:lnTo>
                  <a:lnTo>
                    <a:pt x="828913" y="765495"/>
                  </a:lnTo>
                  <a:lnTo>
                    <a:pt x="798718" y="798718"/>
                  </a:lnTo>
                  <a:lnTo>
                    <a:pt x="765495" y="828913"/>
                  </a:lnTo>
                  <a:lnTo>
                    <a:pt x="729478" y="855844"/>
                  </a:lnTo>
                  <a:lnTo>
                    <a:pt x="690903" y="879276"/>
                  </a:lnTo>
                  <a:lnTo>
                    <a:pt x="650003" y="898975"/>
                  </a:lnTo>
                  <a:lnTo>
                    <a:pt x="607015" y="914705"/>
                  </a:lnTo>
                  <a:lnTo>
                    <a:pt x="562173" y="926232"/>
                  </a:lnTo>
                  <a:lnTo>
                    <a:pt x="515712" y="933320"/>
                  </a:lnTo>
                  <a:lnTo>
                    <a:pt x="467867" y="935736"/>
                  </a:lnTo>
                  <a:lnTo>
                    <a:pt x="420023" y="933320"/>
                  </a:lnTo>
                  <a:lnTo>
                    <a:pt x="373562" y="926232"/>
                  </a:lnTo>
                  <a:lnTo>
                    <a:pt x="328720" y="914705"/>
                  </a:lnTo>
                  <a:lnTo>
                    <a:pt x="285732" y="898975"/>
                  </a:lnTo>
                  <a:lnTo>
                    <a:pt x="244832" y="879276"/>
                  </a:lnTo>
                  <a:lnTo>
                    <a:pt x="206257" y="855844"/>
                  </a:lnTo>
                  <a:lnTo>
                    <a:pt x="170240" y="828913"/>
                  </a:lnTo>
                  <a:lnTo>
                    <a:pt x="137017" y="798718"/>
                  </a:lnTo>
                  <a:lnTo>
                    <a:pt x="106822" y="765495"/>
                  </a:lnTo>
                  <a:lnTo>
                    <a:pt x="79891" y="729478"/>
                  </a:lnTo>
                  <a:lnTo>
                    <a:pt x="56459" y="690903"/>
                  </a:lnTo>
                  <a:lnTo>
                    <a:pt x="36760" y="650003"/>
                  </a:lnTo>
                  <a:lnTo>
                    <a:pt x="21030" y="607015"/>
                  </a:lnTo>
                  <a:lnTo>
                    <a:pt x="9503" y="562173"/>
                  </a:lnTo>
                  <a:lnTo>
                    <a:pt x="2415" y="515712"/>
                  </a:lnTo>
                  <a:lnTo>
                    <a:pt x="0" y="467867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1663" y="3464039"/>
              <a:ext cx="889266" cy="88926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98803" y="3441191"/>
              <a:ext cx="937260" cy="937260"/>
            </a:xfrm>
            <a:custGeom>
              <a:avLst/>
              <a:gdLst/>
              <a:ahLst/>
              <a:cxnLst/>
              <a:rect l="l" t="t" r="r" b="b"/>
              <a:pathLst>
                <a:path w="937260" h="937260">
                  <a:moveTo>
                    <a:pt x="0" y="468630"/>
                  </a:moveTo>
                  <a:lnTo>
                    <a:pt x="2419" y="420713"/>
                  </a:lnTo>
                  <a:lnTo>
                    <a:pt x="9520" y="374182"/>
                  </a:lnTo>
                  <a:lnTo>
                    <a:pt x="21067" y="329270"/>
                  </a:lnTo>
                  <a:lnTo>
                    <a:pt x="36826" y="286214"/>
                  </a:lnTo>
                  <a:lnTo>
                    <a:pt x="56559" y="245249"/>
                  </a:lnTo>
                  <a:lnTo>
                    <a:pt x="80032" y="206610"/>
                  </a:lnTo>
                  <a:lnTo>
                    <a:pt x="107009" y="170534"/>
                  </a:lnTo>
                  <a:lnTo>
                    <a:pt x="137255" y="137255"/>
                  </a:lnTo>
                  <a:lnTo>
                    <a:pt x="170534" y="107009"/>
                  </a:lnTo>
                  <a:lnTo>
                    <a:pt x="206610" y="80032"/>
                  </a:lnTo>
                  <a:lnTo>
                    <a:pt x="245249" y="56559"/>
                  </a:lnTo>
                  <a:lnTo>
                    <a:pt x="286214" y="36826"/>
                  </a:lnTo>
                  <a:lnTo>
                    <a:pt x="329270" y="21067"/>
                  </a:lnTo>
                  <a:lnTo>
                    <a:pt x="374182" y="9520"/>
                  </a:lnTo>
                  <a:lnTo>
                    <a:pt x="420713" y="2419"/>
                  </a:lnTo>
                  <a:lnTo>
                    <a:pt x="468630" y="0"/>
                  </a:lnTo>
                  <a:lnTo>
                    <a:pt x="516546" y="2419"/>
                  </a:lnTo>
                  <a:lnTo>
                    <a:pt x="563077" y="9520"/>
                  </a:lnTo>
                  <a:lnTo>
                    <a:pt x="607989" y="21067"/>
                  </a:lnTo>
                  <a:lnTo>
                    <a:pt x="651045" y="36826"/>
                  </a:lnTo>
                  <a:lnTo>
                    <a:pt x="692010" y="56559"/>
                  </a:lnTo>
                  <a:lnTo>
                    <a:pt x="730649" y="80032"/>
                  </a:lnTo>
                  <a:lnTo>
                    <a:pt x="766725" y="107009"/>
                  </a:lnTo>
                  <a:lnTo>
                    <a:pt x="800004" y="137255"/>
                  </a:lnTo>
                  <a:lnTo>
                    <a:pt x="830250" y="170534"/>
                  </a:lnTo>
                  <a:lnTo>
                    <a:pt x="857227" y="206610"/>
                  </a:lnTo>
                  <a:lnTo>
                    <a:pt x="880700" y="245249"/>
                  </a:lnTo>
                  <a:lnTo>
                    <a:pt x="900433" y="286214"/>
                  </a:lnTo>
                  <a:lnTo>
                    <a:pt x="916192" y="329270"/>
                  </a:lnTo>
                  <a:lnTo>
                    <a:pt x="927739" y="374182"/>
                  </a:lnTo>
                  <a:lnTo>
                    <a:pt x="934840" y="420713"/>
                  </a:lnTo>
                  <a:lnTo>
                    <a:pt x="937260" y="468630"/>
                  </a:lnTo>
                  <a:lnTo>
                    <a:pt x="934840" y="516546"/>
                  </a:lnTo>
                  <a:lnTo>
                    <a:pt x="927739" y="563077"/>
                  </a:lnTo>
                  <a:lnTo>
                    <a:pt x="916192" y="607989"/>
                  </a:lnTo>
                  <a:lnTo>
                    <a:pt x="900433" y="651045"/>
                  </a:lnTo>
                  <a:lnTo>
                    <a:pt x="880700" y="692010"/>
                  </a:lnTo>
                  <a:lnTo>
                    <a:pt x="857227" y="730649"/>
                  </a:lnTo>
                  <a:lnTo>
                    <a:pt x="830250" y="766725"/>
                  </a:lnTo>
                  <a:lnTo>
                    <a:pt x="800004" y="800004"/>
                  </a:lnTo>
                  <a:lnTo>
                    <a:pt x="766725" y="830250"/>
                  </a:lnTo>
                  <a:lnTo>
                    <a:pt x="730649" y="857227"/>
                  </a:lnTo>
                  <a:lnTo>
                    <a:pt x="692010" y="880700"/>
                  </a:lnTo>
                  <a:lnTo>
                    <a:pt x="651045" y="900433"/>
                  </a:lnTo>
                  <a:lnTo>
                    <a:pt x="607989" y="916192"/>
                  </a:lnTo>
                  <a:lnTo>
                    <a:pt x="563077" y="927739"/>
                  </a:lnTo>
                  <a:lnTo>
                    <a:pt x="516546" y="934840"/>
                  </a:lnTo>
                  <a:lnTo>
                    <a:pt x="468630" y="937260"/>
                  </a:lnTo>
                  <a:lnTo>
                    <a:pt x="420713" y="934840"/>
                  </a:lnTo>
                  <a:lnTo>
                    <a:pt x="374182" y="927739"/>
                  </a:lnTo>
                  <a:lnTo>
                    <a:pt x="329270" y="916192"/>
                  </a:lnTo>
                  <a:lnTo>
                    <a:pt x="286214" y="900433"/>
                  </a:lnTo>
                  <a:lnTo>
                    <a:pt x="245249" y="880700"/>
                  </a:lnTo>
                  <a:lnTo>
                    <a:pt x="206610" y="857227"/>
                  </a:lnTo>
                  <a:lnTo>
                    <a:pt x="170534" y="830250"/>
                  </a:lnTo>
                  <a:lnTo>
                    <a:pt x="137255" y="800004"/>
                  </a:lnTo>
                  <a:lnTo>
                    <a:pt x="107009" y="766725"/>
                  </a:lnTo>
                  <a:lnTo>
                    <a:pt x="80032" y="730649"/>
                  </a:lnTo>
                  <a:lnTo>
                    <a:pt x="56559" y="692010"/>
                  </a:lnTo>
                  <a:lnTo>
                    <a:pt x="36826" y="651045"/>
                  </a:lnTo>
                  <a:lnTo>
                    <a:pt x="21067" y="607989"/>
                  </a:lnTo>
                  <a:lnTo>
                    <a:pt x="9520" y="563077"/>
                  </a:lnTo>
                  <a:lnTo>
                    <a:pt x="2419" y="516546"/>
                  </a:lnTo>
                  <a:lnTo>
                    <a:pt x="0" y="468630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095" y="4747260"/>
              <a:ext cx="887729" cy="88926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26235" y="4725923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89" h="935989">
                  <a:moveTo>
                    <a:pt x="0" y="467868"/>
                  </a:moveTo>
                  <a:lnTo>
                    <a:pt x="2415" y="420023"/>
                  </a:lnTo>
                  <a:lnTo>
                    <a:pt x="9503" y="373562"/>
                  </a:lnTo>
                  <a:lnTo>
                    <a:pt x="21030" y="328720"/>
                  </a:lnTo>
                  <a:lnTo>
                    <a:pt x="36760" y="285732"/>
                  </a:lnTo>
                  <a:lnTo>
                    <a:pt x="56459" y="244832"/>
                  </a:lnTo>
                  <a:lnTo>
                    <a:pt x="79891" y="206257"/>
                  </a:lnTo>
                  <a:lnTo>
                    <a:pt x="106822" y="170240"/>
                  </a:lnTo>
                  <a:lnTo>
                    <a:pt x="137017" y="137017"/>
                  </a:lnTo>
                  <a:lnTo>
                    <a:pt x="170240" y="106822"/>
                  </a:lnTo>
                  <a:lnTo>
                    <a:pt x="206257" y="79891"/>
                  </a:lnTo>
                  <a:lnTo>
                    <a:pt x="244832" y="56459"/>
                  </a:lnTo>
                  <a:lnTo>
                    <a:pt x="285732" y="36760"/>
                  </a:lnTo>
                  <a:lnTo>
                    <a:pt x="328720" y="21030"/>
                  </a:lnTo>
                  <a:lnTo>
                    <a:pt x="373562" y="9503"/>
                  </a:lnTo>
                  <a:lnTo>
                    <a:pt x="420023" y="2415"/>
                  </a:lnTo>
                  <a:lnTo>
                    <a:pt x="467867" y="0"/>
                  </a:lnTo>
                  <a:lnTo>
                    <a:pt x="515712" y="2415"/>
                  </a:lnTo>
                  <a:lnTo>
                    <a:pt x="562173" y="9503"/>
                  </a:lnTo>
                  <a:lnTo>
                    <a:pt x="607015" y="21030"/>
                  </a:lnTo>
                  <a:lnTo>
                    <a:pt x="650003" y="36760"/>
                  </a:lnTo>
                  <a:lnTo>
                    <a:pt x="690903" y="56459"/>
                  </a:lnTo>
                  <a:lnTo>
                    <a:pt x="729478" y="79891"/>
                  </a:lnTo>
                  <a:lnTo>
                    <a:pt x="765495" y="106822"/>
                  </a:lnTo>
                  <a:lnTo>
                    <a:pt x="798718" y="137017"/>
                  </a:lnTo>
                  <a:lnTo>
                    <a:pt x="828913" y="170240"/>
                  </a:lnTo>
                  <a:lnTo>
                    <a:pt x="855844" y="206257"/>
                  </a:lnTo>
                  <a:lnTo>
                    <a:pt x="879276" y="244832"/>
                  </a:lnTo>
                  <a:lnTo>
                    <a:pt x="898975" y="285732"/>
                  </a:lnTo>
                  <a:lnTo>
                    <a:pt x="914705" y="328720"/>
                  </a:lnTo>
                  <a:lnTo>
                    <a:pt x="926232" y="373562"/>
                  </a:lnTo>
                  <a:lnTo>
                    <a:pt x="933320" y="420023"/>
                  </a:lnTo>
                  <a:lnTo>
                    <a:pt x="935736" y="467868"/>
                  </a:lnTo>
                  <a:lnTo>
                    <a:pt x="933320" y="515712"/>
                  </a:lnTo>
                  <a:lnTo>
                    <a:pt x="926232" y="562173"/>
                  </a:lnTo>
                  <a:lnTo>
                    <a:pt x="914705" y="607015"/>
                  </a:lnTo>
                  <a:lnTo>
                    <a:pt x="898975" y="650003"/>
                  </a:lnTo>
                  <a:lnTo>
                    <a:pt x="879276" y="690903"/>
                  </a:lnTo>
                  <a:lnTo>
                    <a:pt x="855844" y="729478"/>
                  </a:lnTo>
                  <a:lnTo>
                    <a:pt x="828913" y="765495"/>
                  </a:lnTo>
                  <a:lnTo>
                    <a:pt x="798718" y="798718"/>
                  </a:lnTo>
                  <a:lnTo>
                    <a:pt x="765495" y="828913"/>
                  </a:lnTo>
                  <a:lnTo>
                    <a:pt x="729478" y="855844"/>
                  </a:lnTo>
                  <a:lnTo>
                    <a:pt x="690903" y="879276"/>
                  </a:lnTo>
                  <a:lnTo>
                    <a:pt x="650003" y="898975"/>
                  </a:lnTo>
                  <a:lnTo>
                    <a:pt x="607015" y="914705"/>
                  </a:lnTo>
                  <a:lnTo>
                    <a:pt x="562173" y="926232"/>
                  </a:lnTo>
                  <a:lnTo>
                    <a:pt x="515712" y="933320"/>
                  </a:lnTo>
                  <a:lnTo>
                    <a:pt x="467867" y="935735"/>
                  </a:lnTo>
                  <a:lnTo>
                    <a:pt x="420023" y="933320"/>
                  </a:lnTo>
                  <a:lnTo>
                    <a:pt x="373562" y="926232"/>
                  </a:lnTo>
                  <a:lnTo>
                    <a:pt x="328720" y="914705"/>
                  </a:lnTo>
                  <a:lnTo>
                    <a:pt x="285732" y="898975"/>
                  </a:lnTo>
                  <a:lnTo>
                    <a:pt x="244832" y="879276"/>
                  </a:lnTo>
                  <a:lnTo>
                    <a:pt x="206257" y="855844"/>
                  </a:lnTo>
                  <a:lnTo>
                    <a:pt x="170240" y="828913"/>
                  </a:lnTo>
                  <a:lnTo>
                    <a:pt x="137017" y="798718"/>
                  </a:lnTo>
                  <a:lnTo>
                    <a:pt x="106822" y="765495"/>
                  </a:lnTo>
                  <a:lnTo>
                    <a:pt x="79891" y="729478"/>
                  </a:lnTo>
                  <a:lnTo>
                    <a:pt x="56459" y="690903"/>
                  </a:lnTo>
                  <a:lnTo>
                    <a:pt x="36760" y="650003"/>
                  </a:lnTo>
                  <a:lnTo>
                    <a:pt x="21030" y="607015"/>
                  </a:lnTo>
                  <a:lnTo>
                    <a:pt x="9503" y="562173"/>
                  </a:lnTo>
                  <a:lnTo>
                    <a:pt x="2415" y="515712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6059" y="2202167"/>
              <a:ext cx="887729" cy="88926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53200" y="2180843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90" h="935989">
                  <a:moveTo>
                    <a:pt x="0" y="467867"/>
                  </a:moveTo>
                  <a:lnTo>
                    <a:pt x="2415" y="420023"/>
                  </a:lnTo>
                  <a:lnTo>
                    <a:pt x="9503" y="373562"/>
                  </a:lnTo>
                  <a:lnTo>
                    <a:pt x="21030" y="328720"/>
                  </a:lnTo>
                  <a:lnTo>
                    <a:pt x="36760" y="285732"/>
                  </a:lnTo>
                  <a:lnTo>
                    <a:pt x="56459" y="244832"/>
                  </a:lnTo>
                  <a:lnTo>
                    <a:pt x="79891" y="206257"/>
                  </a:lnTo>
                  <a:lnTo>
                    <a:pt x="106822" y="170240"/>
                  </a:lnTo>
                  <a:lnTo>
                    <a:pt x="137017" y="137017"/>
                  </a:lnTo>
                  <a:lnTo>
                    <a:pt x="170240" y="106822"/>
                  </a:lnTo>
                  <a:lnTo>
                    <a:pt x="206257" y="79891"/>
                  </a:lnTo>
                  <a:lnTo>
                    <a:pt x="244832" y="56459"/>
                  </a:lnTo>
                  <a:lnTo>
                    <a:pt x="285732" y="36760"/>
                  </a:lnTo>
                  <a:lnTo>
                    <a:pt x="328720" y="21030"/>
                  </a:lnTo>
                  <a:lnTo>
                    <a:pt x="373562" y="9503"/>
                  </a:lnTo>
                  <a:lnTo>
                    <a:pt x="420023" y="2415"/>
                  </a:lnTo>
                  <a:lnTo>
                    <a:pt x="467868" y="0"/>
                  </a:lnTo>
                  <a:lnTo>
                    <a:pt x="515712" y="2415"/>
                  </a:lnTo>
                  <a:lnTo>
                    <a:pt x="562173" y="9503"/>
                  </a:lnTo>
                  <a:lnTo>
                    <a:pt x="607015" y="21030"/>
                  </a:lnTo>
                  <a:lnTo>
                    <a:pt x="650003" y="36760"/>
                  </a:lnTo>
                  <a:lnTo>
                    <a:pt x="690903" y="56459"/>
                  </a:lnTo>
                  <a:lnTo>
                    <a:pt x="729478" y="79891"/>
                  </a:lnTo>
                  <a:lnTo>
                    <a:pt x="765495" y="106822"/>
                  </a:lnTo>
                  <a:lnTo>
                    <a:pt x="798718" y="137017"/>
                  </a:lnTo>
                  <a:lnTo>
                    <a:pt x="828913" y="170240"/>
                  </a:lnTo>
                  <a:lnTo>
                    <a:pt x="855844" y="206257"/>
                  </a:lnTo>
                  <a:lnTo>
                    <a:pt x="879276" y="244832"/>
                  </a:lnTo>
                  <a:lnTo>
                    <a:pt x="898975" y="285732"/>
                  </a:lnTo>
                  <a:lnTo>
                    <a:pt x="914705" y="328720"/>
                  </a:lnTo>
                  <a:lnTo>
                    <a:pt x="926232" y="373562"/>
                  </a:lnTo>
                  <a:lnTo>
                    <a:pt x="933320" y="420023"/>
                  </a:lnTo>
                  <a:lnTo>
                    <a:pt x="935735" y="467867"/>
                  </a:lnTo>
                  <a:lnTo>
                    <a:pt x="933320" y="515712"/>
                  </a:lnTo>
                  <a:lnTo>
                    <a:pt x="926232" y="562173"/>
                  </a:lnTo>
                  <a:lnTo>
                    <a:pt x="914705" y="607015"/>
                  </a:lnTo>
                  <a:lnTo>
                    <a:pt x="898975" y="650003"/>
                  </a:lnTo>
                  <a:lnTo>
                    <a:pt x="879276" y="690903"/>
                  </a:lnTo>
                  <a:lnTo>
                    <a:pt x="855844" y="729478"/>
                  </a:lnTo>
                  <a:lnTo>
                    <a:pt x="828913" y="765495"/>
                  </a:lnTo>
                  <a:lnTo>
                    <a:pt x="798718" y="798718"/>
                  </a:lnTo>
                  <a:lnTo>
                    <a:pt x="765495" y="828913"/>
                  </a:lnTo>
                  <a:lnTo>
                    <a:pt x="729478" y="855844"/>
                  </a:lnTo>
                  <a:lnTo>
                    <a:pt x="690903" y="879276"/>
                  </a:lnTo>
                  <a:lnTo>
                    <a:pt x="650003" y="898975"/>
                  </a:lnTo>
                  <a:lnTo>
                    <a:pt x="607015" y="914705"/>
                  </a:lnTo>
                  <a:lnTo>
                    <a:pt x="562173" y="926232"/>
                  </a:lnTo>
                  <a:lnTo>
                    <a:pt x="515712" y="933320"/>
                  </a:lnTo>
                  <a:lnTo>
                    <a:pt x="467868" y="935735"/>
                  </a:lnTo>
                  <a:lnTo>
                    <a:pt x="420023" y="933320"/>
                  </a:lnTo>
                  <a:lnTo>
                    <a:pt x="373562" y="926232"/>
                  </a:lnTo>
                  <a:lnTo>
                    <a:pt x="328720" y="914705"/>
                  </a:lnTo>
                  <a:lnTo>
                    <a:pt x="285732" y="898975"/>
                  </a:lnTo>
                  <a:lnTo>
                    <a:pt x="244832" y="879276"/>
                  </a:lnTo>
                  <a:lnTo>
                    <a:pt x="206257" y="855844"/>
                  </a:lnTo>
                  <a:lnTo>
                    <a:pt x="170240" y="828913"/>
                  </a:lnTo>
                  <a:lnTo>
                    <a:pt x="137017" y="798718"/>
                  </a:lnTo>
                  <a:lnTo>
                    <a:pt x="106822" y="765495"/>
                  </a:lnTo>
                  <a:lnTo>
                    <a:pt x="79891" y="729478"/>
                  </a:lnTo>
                  <a:lnTo>
                    <a:pt x="56459" y="690903"/>
                  </a:lnTo>
                  <a:lnTo>
                    <a:pt x="36760" y="650003"/>
                  </a:lnTo>
                  <a:lnTo>
                    <a:pt x="21030" y="607015"/>
                  </a:lnTo>
                  <a:lnTo>
                    <a:pt x="9503" y="562173"/>
                  </a:lnTo>
                  <a:lnTo>
                    <a:pt x="2415" y="515712"/>
                  </a:lnTo>
                  <a:lnTo>
                    <a:pt x="0" y="467867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8627" y="3491471"/>
              <a:ext cx="889266" cy="88774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25768" y="3468623"/>
              <a:ext cx="937260" cy="935990"/>
            </a:xfrm>
            <a:custGeom>
              <a:avLst/>
              <a:gdLst/>
              <a:ahLst/>
              <a:cxnLst/>
              <a:rect l="l" t="t" r="r" b="b"/>
              <a:pathLst>
                <a:path w="937259" h="935989">
                  <a:moveTo>
                    <a:pt x="0" y="467868"/>
                  </a:moveTo>
                  <a:lnTo>
                    <a:pt x="2419" y="420023"/>
                  </a:lnTo>
                  <a:lnTo>
                    <a:pt x="9520" y="373562"/>
                  </a:lnTo>
                  <a:lnTo>
                    <a:pt x="21067" y="328720"/>
                  </a:lnTo>
                  <a:lnTo>
                    <a:pt x="36826" y="285732"/>
                  </a:lnTo>
                  <a:lnTo>
                    <a:pt x="56559" y="244832"/>
                  </a:lnTo>
                  <a:lnTo>
                    <a:pt x="80032" y="206257"/>
                  </a:lnTo>
                  <a:lnTo>
                    <a:pt x="107009" y="170240"/>
                  </a:lnTo>
                  <a:lnTo>
                    <a:pt x="137255" y="137017"/>
                  </a:lnTo>
                  <a:lnTo>
                    <a:pt x="170534" y="106822"/>
                  </a:lnTo>
                  <a:lnTo>
                    <a:pt x="206610" y="79891"/>
                  </a:lnTo>
                  <a:lnTo>
                    <a:pt x="245249" y="56459"/>
                  </a:lnTo>
                  <a:lnTo>
                    <a:pt x="286214" y="36760"/>
                  </a:lnTo>
                  <a:lnTo>
                    <a:pt x="329270" y="21030"/>
                  </a:lnTo>
                  <a:lnTo>
                    <a:pt x="374182" y="9503"/>
                  </a:lnTo>
                  <a:lnTo>
                    <a:pt x="420713" y="2415"/>
                  </a:lnTo>
                  <a:lnTo>
                    <a:pt x="468629" y="0"/>
                  </a:lnTo>
                  <a:lnTo>
                    <a:pt x="516546" y="2415"/>
                  </a:lnTo>
                  <a:lnTo>
                    <a:pt x="563077" y="9503"/>
                  </a:lnTo>
                  <a:lnTo>
                    <a:pt x="607989" y="21030"/>
                  </a:lnTo>
                  <a:lnTo>
                    <a:pt x="651045" y="36760"/>
                  </a:lnTo>
                  <a:lnTo>
                    <a:pt x="692010" y="56459"/>
                  </a:lnTo>
                  <a:lnTo>
                    <a:pt x="730649" y="79891"/>
                  </a:lnTo>
                  <a:lnTo>
                    <a:pt x="766725" y="106822"/>
                  </a:lnTo>
                  <a:lnTo>
                    <a:pt x="800004" y="137017"/>
                  </a:lnTo>
                  <a:lnTo>
                    <a:pt x="830250" y="170240"/>
                  </a:lnTo>
                  <a:lnTo>
                    <a:pt x="857227" y="206257"/>
                  </a:lnTo>
                  <a:lnTo>
                    <a:pt x="880700" y="244832"/>
                  </a:lnTo>
                  <a:lnTo>
                    <a:pt x="900433" y="285732"/>
                  </a:lnTo>
                  <a:lnTo>
                    <a:pt x="916192" y="328720"/>
                  </a:lnTo>
                  <a:lnTo>
                    <a:pt x="927739" y="373562"/>
                  </a:lnTo>
                  <a:lnTo>
                    <a:pt x="934840" y="420023"/>
                  </a:lnTo>
                  <a:lnTo>
                    <a:pt x="937259" y="467868"/>
                  </a:lnTo>
                  <a:lnTo>
                    <a:pt x="934840" y="515712"/>
                  </a:lnTo>
                  <a:lnTo>
                    <a:pt x="927739" y="562173"/>
                  </a:lnTo>
                  <a:lnTo>
                    <a:pt x="916192" y="607015"/>
                  </a:lnTo>
                  <a:lnTo>
                    <a:pt x="900433" y="650003"/>
                  </a:lnTo>
                  <a:lnTo>
                    <a:pt x="880700" y="690903"/>
                  </a:lnTo>
                  <a:lnTo>
                    <a:pt x="857227" y="729478"/>
                  </a:lnTo>
                  <a:lnTo>
                    <a:pt x="830250" y="765495"/>
                  </a:lnTo>
                  <a:lnTo>
                    <a:pt x="800004" y="798718"/>
                  </a:lnTo>
                  <a:lnTo>
                    <a:pt x="766725" y="828913"/>
                  </a:lnTo>
                  <a:lnTo>
                    <a:pt x="730649" y="855844"/>
                  </a:lnTo>
                  <a:lnTo>
                    <a:pt x="692010" y="879276"/>
                  </a:lnTo>
                  <a:lnTo>
                    <a:pt x="651045" y="898975"/>
                  </a:lnTo>
                  <a:lnTo>
                    <a:pt x="607989" y="914705"/>
                  </a:lnTo>
                  <a:lnTo>
                    <a:pt x="563077" y="926232"/>
                  </a:lnTo>
                  <a:lnTo>
                    <a:pt x="516546" y="933320"/>
                  </a:lnTo>
                  <a:lnTo>
                    <a:pt x="468629" y="935736"/>
                  </a:lnTo>
                  <a:lnTo>
                    <a:pt x="420713" y="933320"/>
                  </a:lnTo>
                  <a:lnTo>
                    <a:pt x="374182" y="926232"/>
                  </a:lnTo>
                  <a:lnTo>
                    <a:pt x="329270" y="914705"/>
                  </a:lnTo>
                  <a:lnTo>
                    <a:pt x="286214" y="898975"/>
                  </a:lnTo>
                  <a:lnTo>
                    <a:pt x="245249" y="879276"/>
                  </a:lnTo>
                  <a:lnTo>
                    <a:pt x="206610" y="855844"/>
                  </a:lnTo>
                  <a:lnTo>
                    <a:pt x="170534" y="828913"/>
                  </a:lnTo>
                  <a:lnTo>
                    <a:pt x="137255" y="798718"/>
                  </a:lnTo>
                  <a:lnTo>
                    <a:pt x="107009" y="765495"/>
                  </a:lnTo>
                  <a:lnTo>
                    <a:pt x="80032" y="729478"/>
                  </a:lnTo>
                  <a:lnTo>
                    <a:pt x="56559" y="690903"/>
                  </a:lnTo>
                  <a:lnTo>
                    <a:pt x="36826" y="650003"/>
                  </a:lnTo>
                  <a:lnTo>
                    <a:pt x="21067" y="607015"/>
                  </a:lnTo>
                  <a:lnTo>
                    <a:pt x="9520" y="562173"/>
                  </a:lnTo>
                  <a:lnTo>
                    <a:pt x="2419" y="515712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6059" y="4774691"/>
              <a:ext cx="887729" cy="88773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455291" y="2190750"/>
            <a:ext cx="3402329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5" b="1">
                <a:latin typeface="Tahoma"/>
                <a:cs typeface="Tahoma"/>
              </a:rPr>
              <a:t>MarcaSAT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-45">
                <a:latin typeface="Verdana"/>
                <a:cs typeface="Verdana"/>
              </a:rPr>
              <a:t>I</a:t>
            </a:r>
            <a:r>
              <a:rPr dirty="0" sz="1500" spc="-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tra</a:t>
            </a:r>
            <a:r>
              <a:rPr dirty="0" sz="1500" spc="-35">
                <a:latin typeface="Verdana"/>
                <a:cs typeface="Verdana"/>
              </a:rPr>
              <a:t>v</a:t>
            </a:r>
            <a:r>
              <a:rPr dirty="0" sz="1500" spc="-30">
                <a:latin typeface="Verdana"/>
                <a:cs typeface="Verdana"/>
              </a:rPr>
              <a:t>é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35">
                <a:latin typeface="Verdana"/>
                <a:cs typeface="Verdana"/>
              </a:rPr>
              <a:t>ag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sp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5">
                <a:latin typeface="Verdana"/>
                <a:cs typeface="Verdana"/>
              </a:rPr>
              <a:t>liza</a:t>
            </a:r>
            <a:r>
              <a:rPr dirty="0" sz="1500" spc="-5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30133" y="2075764"/>
            <a:ext cx="371411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5" b="1">
                <a:latin typeface="Tahoma"/>
                <a:cs typeface="Tahoma"/>
              </a:rPr>
              <a:t>Chat</a:t>
            </a:r>
            <a:r>
              <a:rPr dirty="0" sz="1500" spc="-35" b="1">
                <a:latin typeface="Tahoma"/>
                <a:cs typeface="Tahoma"/>
              </a:rPr>
              <a:t> </a:t>
            </a:r>
            <a:r>
              <a:rPr dirty="0" sz="1500" spc="65" b="1">
                <a:latin typeface="Tahoma"/>
                <a:cs typeface="Tahoma"/>
              </a:rPr>
              <a:t>uno</a:t>
            </a:r>
            <a:r>
              <a:rPr dirty="0" sz="1500" spc="-35" b="1">
                <a:latin typeface="Tahoma"/>
                <a:cs typeface="Tahoma"/>
              </a:rPr>
              <a:t> </a:t>
            </a:r>
            <a:r>
              <a:rPr dirty="0" sz="1500" spc="25" b="1">
                <a:latin typeface="Tahoma"/>
                <a:cs typeface="Tahoma"/>
              </a:rPr>
              <a:t>a</a:t>
            </a:r>
            <a:r>
              <a:rPr dirty="0" sz="1500" spc="-35" b="1">
                <a:latin typeface="Tahoma"/>
                <a:cs typeface="Tahoma"/>
              </a:rPr>
              <a:t> </a:t>
            </a:r>
            <a:r>
              <a:rPr dirty="0" sz="1500" spc="65" b="1">
                <a:latin typeface="Tahoma"/>
                <a:cs typeface="Tahoma"/>
              </a:rPr>
              <a:t>uno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500" spc="40">
                <a:latin typeface="Verdana"/>
                <a:cs typeface="Verdana"/>
              </a:rPr>
              <a:t>Propo</a:t>
            </a:r>
            <a:r>
              <a:rPr dirty="0" sz="1500" spc="20">
                <a:latin typeface="Verdana"/>
                <a:cs typeface="Verdana"/>
              </a:rPr>
              <a:t>r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ion</a:t>
            </a:r>
            <a:r>
              <a:rPr dirty="0" sz="1500" spc="-30">
                <a:latin typeface="Verdana"/>
                <a:cs typeface="Verdana"/>
              </a:rPr>
              <a:t>ar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0">
                <a:latin typeface="Verdana"/>
                <a:cs typeface="Verdana"/>
              </a:rPr>
              <a:t>ri</a:t>
            </a:r>
            <a:r>
              <a:rPr dirty="0" sz="1500" spc="-1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-45">
                <a:latin typeface="Verdana"/>
                <a:cs typeface="Verdana"/>
              </a:rPr>
              <a:t>rvi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30">
                <a:latin typeface="Verdana"/>
                <a:cs typeface="Verdana"/>
              </a:rPr>
              <a:t>ra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ág</a:t>
            </a:r>
            <a:r>
              <a:rPr dirty="0" sz="1500" spc="-10">
                <a:latin typeface="Verdana"/>
                <a:cs typeface="Verdana"/>
              </a:rPr>
              <a:t>il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25">
                <a:latin typeface="Verdana"/>
                <a:cs typeface="Verdana"/>
              </a:rPr>
              <a:t>gura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tra</a:t>
            </a:r>
            <a:r>
              <a:rPr dirty="0" sz="1500" spc="-35">
                <a:latin typeface="Verdana"/>
                <a:cs typeface="Verdana"/>
              </a:rPr>
              <a:t>v</a:t>
            </a:r>
            <a:r>
              <a:rPr dirty="0" sz="1500" spc="-30">
                <a:latin typeface="Verdana"/>
                <a:cs typeface="Verdana"/>
              </a:rPr>
              <a:t>é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ste  </a:t>
            </a:r>
            <a:r>
              <a:rPr dirty="0" sz="1500">
                <a:latin typeface="Verdana"/>
                <a:cs typeface="Verdana"/>
              </a:rPr>
              <a:t>medio.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32801" y="4698238"/>
            <a:ext cx="3890645" cy="144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0" b="1">
                <a:latin typeface="Tahoma"/>
                <a:cs typeface="Tahoma"/>
              </a:rPr>
              <a:t>Oficina</a:t>
            </a:r>
            <a:r>
              <a:rPr dirty="0" sz="1500" spc="-55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Virtual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5">
                <a:latin typeface="Verdana"/>
                <a:cs typeface="Verdana"/>
              </a:rPr>
              <a:t>Ofrecer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más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trámites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sin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 spc="-30">
                <a:latin typeface="Verdana"/>
                <a:cs typeface="Verdana"/>
              </a:rPr>
              <a:t>salir </a:t>
            </a:r>
            <a:r>
              <a:rPr dirty="0" sz="1500" spc="40">
                <a:latin typeface="Verdana"/>
                <a:cs typeface="Verdana"/>
              </a:rPr>
              <a:t>de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 spc="-50">
                <a:latin typeface="Verdana"/>
                <a:cs typeface="Verdana"/>
              </a:rPr>
              <a:t>casa,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 </a:t>
            </a:r>
            <a:r>
              <a:rPr dirty="0" sz="1500" spc="-509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tra</a:t>
            </a:r>
            <a:r>
              <a:rPr dirty="0" sz="1500" spc="-35">
                <a:latin typeface="Verdana"/>
                <a:cs typeface="Verdana"/>
              </a:rPr>
              <a:t>v</a:t>
            </a:r>
            <a:r>
              <a:rPr dirty="0" sz="1500" spc="-30">
                <a:latin typeface="Verdana"/>
                <a:cs typeface="Verdana"/>
              </a:rPr>
              <a:t>é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60">
                <a:latin typeface="Verdana"/>
                <a:cs typeface="Verdana"/>
              </a:rPr>
              <a:t>v</a:t>
            </a:r>
            <a:r>
              <a:rPr dirty="0" sz="1500" spc="-2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5">
                <a:latin typeface="Verdana"/>
                <a:cs typeface="Verdana"/>
              </a:rPr>
              <a:t>llam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70">
                <a:latin typeface="Verdana"/>
                <a:cs typeface="Verdana"/>
              </a:rPr>
              <a:t>d</a:t>
            </a:r>
            <a:r>
              <a:rPr dirty="0" sz="1500" spc="-35">
                <a:latin typeface="Verdana"/>
                <a:cs typeface="Verdana"/>
              </a:rPr>
              <a:t>a</a:t>
            </a:r>
            <a:r>
              <a:rPr dirty="0" sz="1500" spc="-25">
                <a:latin typeface="Verdana"/>
                <a:cs typeface="Verdana"/>
              </a:rPr>
              <a:t>s</a:t>
            </a:r>
            <a:r>
              <a:rPr dirty="0" sz="1500" spc="-229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 marL="210820" marR="1357630" indent="-198120">
              <a:lnSpc>
                <a:spcPct val="100000"/>
              </a:lnSpc>
              <a:spcBef>
                <a:spcPts val="10"/>
              </a:spcBef>
            </a:pPr>
            <a:r>
              <a:rPr dirty="0" sz="1200" spc="35" i="1">
                <a:latin typeface="Verdana"/>
                <a:cs typeface="Verdana"/>
              </a:rPr>
              <a:t>Act</a:t>
            </a:r>
            <a:r>
              <a:rPr dirty="0" sz="1200" spc="50" i="1">
                <a:latin typeface="Verdana"/>
                <a:cs typeface="Verdana"/>
              </a:rPr>
              <a:t>ualm</a:t>
            </a:r>
            <a:r>
              <a:rPr dirty="0" sz="1200" spc="35" i="1">
                <a:latin typeface="Verdana"/>
                <a:cs typeface="Verdana"/>
              </a:rPr>
              <a:t>e</a:t>
            </a:r>
            <a:r>
              <a:rPr dirty="0" sz="1200" spc="50" i="1">
                <a:latin typeface="Verdana"/>
                <a:cs typeface="Verdana"/>
              </a:rPr>
              <a:t>n</a:t>
            </a:r>
            <a:r>
              <a:rPr dirty="0" sz="1200" spc="10" i="1">
                <a:latin typeface="Verdana"/>
                <a:cs typeface="Verdana"/>
              </a:rPr>
              <a:t>t</a:t>
            </a:r>
            <a:r>
              <a:rPr dirty="0" sz="1200" spc="10" i="1">
                <a:latin typeface="Verdana"/>
                <a:cs typeface="Verdana"/>
              </a:rPr>
              <a:t>e</a:t>
            </a:r>
            <a:r>
              <a:rPr dirty="0" sz="1200" spc="-100" i="1">
                <a:latin typeface="Verdana"/>
                <a:cs typeface="Verdana"/>
              </a:rPr>
              <a:t> </a:t>
            </a:r>
            <a:r>
              <a:rPr dirty="0" sz="1200" spc="-15" i="1">
                <a:latin typeface="Verdana"/>
                <a:cs typeface="Verdana"/>
              </a:rPr>
              <a:t>se</a:t>
            </a:r>
            <a:r>
              <a:rPr dirty="0" sz="1200" spc="-114" i="1">
                <a:latin typeface="Verdana"/>
                <a:cs typeface="Verdana"/>
              </a:rPr>
              <a:t> </a:t>
            </a:r>
            <a:r>
              <a:rPr dirty="0" sz="1200" spc="40" i="1">
                <a:latin typeface="Verdana"/>
                <a:cs typeface="Verdana"/>
              </a:rPr>
              <a:t>pu</a:t>
            </a:r>
            <a:r>
              <a:rPr dirty="0" sz="1200" spc="25" i="1">
                <a:latin typeface="Verdana"/>
                <a:cs typeface="Verdana"/>
              </a:rPr>
              <a:t>e</a:t>
            </a:r>
            <a:r>
              <a:rPr dirty="0" sz="1200" spc="40" i="1">
                <a:latin typeface="Verdana"/>
                <a:cs typeface="Verdana"/>
              </a:rPr>
              <a:t>den</a:t>
            </a:r>
            <a:r>
              <a:rPr dirty="0" sz="1200" spc="-100" i="1">
                <a:latin typeface="Verdana"/>
                <a:cs typeface="Verdana"/>
              </a:rPr>
              <a:t> </a:t>
            </a:r>
            <a:r>
              <a:rPr dirty="0" sz="1200" spc="-10" i="1">
                <a:latin typeface="Verdana"/>
                <a:cs typeface="Verdana"/>
              </a:rPr>
              <a:t>r</a:t>
            </a:r>
            <a:r>
              <a:rPr dirty="0" sz="1200" spc="-25" i="1">
                <a:latin typeface="Verdana"/>
                <a:cs typeface="Verdana"/>
              </a:rPr>
              <a:t>e</a:t>
            </a:r>
            <a:r>
              <a:rPr dirty="0" sz="1200" spc="40" i="1">
                <a:latin typeface="Verdana"/>
                <a:cs typeface="Verdana"/>
              </a:rPr>
              <a:t>al</a:t>
            </a:r>
            <a:r>
              <a:rPr dirty="0" sz="1200" spc="5" i="1">
                <a:latin typeface="Verdana"/>
                <a:cs typeface="Verdana"/>
              </a:rPr>
              <a:t>iza</a:t>
            </a:r>
            <a:r>
              <a:rPr dirty="0" sz="1200" spc="10" i="1">
                <a:latin typeface="Verdana"/>
                <a:cs typeface="Verdana"/>
              </a:rPr>
              <a:t>r</a:t>
            </a:r>
            <a:r>
              <a:rPr dirty="0" sz="1200" spc="-250" i="1">
                <a:latin typeface="Verdana"/>
                <a:cs typeface="Verdana"/>
              </a:rPr>
              <a:t>:  </a:t>
            </a:r>
            <a:r>
              <a:rPr dirty="0" sz="1200" spc="55" i="1">
                <a:latin typeface="Verdana"/>
                <a:cs typeface="Verdana"/>
              </a:rPr>
              <a:t>Ca</a:t>
            </a:r>
            <a:r>
              <a:rPr dirty="0" sz="1200" spc="45" i="1">
                <a:latin typeface="Verdana"/>
                <a:cs typeface="Verdana"/>
              </a:rPr>
              <a:t>mbio</a:t>
            </a:r>
            <a:r>
              <a:rPr dirty="0" sz="1200" spc="-120" i="1">
                <a:latin typeface="Verdana"/>
                <a:cs typeface="Verdana"/>
              </a:rPr>
              <a:t> </a:t>
            </a:r>
            <a:r>
              <a:rPr dirty="0" sz="1200" spc="35" i="1">
                <a:latin typeface="Verdana"/>
                <a:cs typeface="Verdana"/>
              </a:rPr>
              <a:t>de</a:t>
            </a:r>
            <a:r>
              <a:rPr dirty="0" sz="1200" spc="-105" i="1">
                <a:latin typeface="Verdana"/>
                <a:cs typeface="Verdana"/>
              </a:rPr>
              <a:t> </a:t>
            </a:r>
            <a:r>
              <a:rPr dirty="0" sz="1200" spc="50" i="1">
                <a:latin typeface="Verdana"/>
                <a:cs typeface="Verdana"/>
              </a:rPr>
              <a:t>n</a:t>
            </a:r>
            <a:r>
              <a:rPr dirty="0" sz="1200" spc="20" i="1">
                <a:latin typeface="Verdana"/>
                <a:cs typeface="Verdana"/>
              </a:rPr>
              <a:t>o</a:t>
            </a:r>
            <a:r>
              <a:rPr dirty="0" sz="1200" spc="35" i="1">
                <a:latin typeface="Verdana"/>
                <a:cs typeface="Verdana"/>
              </a:rPr>
              <a:t>mbre</a:t>
            </a:r>
            <a:endParaRPr sz="1200">
              <a:latin typeface="Verdana"/>
              <a:cs typeface="Verdana"/>
            </a:endParaRPr>
          </a:p>
          <a:p>
            <a:pPr marL="210820" marR="831850">
              <a:lnSpc>
                <a:spcPct val="100000"/>
              </a:lnSpc>
            </a:pPr>
            <a:r>
              <a:rPr dirty="0" sz="1200" spc="20" i="1">
                <a:latin typeface="Verdana"/>
                <a:cs typeface="Verdana"/>
              </a:rPr>
              <a:t>Co</a:t>
            </a:r>
            <a:r>
              <a:rPr dirty="0" sz="1200" spc="-20" i="1">
                <a:latin typeface="Verdana"/>
                <a:cs typeface="Verdana"/>
              </a:rPr>
              <a:t>rr</a:t>
            </a:r>
            <a:r>
              <a:rPr dirty="0" sz="1200" spc="-35" i="1">
                <a:latin typeface="Verdana"/>
                <a:cs typeface="Verdana"/>
              </a:rPr>
              <a:t>e</a:t>
            </a:r>
            <a:r>
              <a:rPr dirty="0" sz="1200" spc="45" i="1">
                <a:latin typeface="Verdana"/>
                <a:cs typeface="Verdana"/>
              </a:rPr>
              <a:t>cc</a:t>
            </a:r>
            <a:r>
              <a:rPr dirty="0" sz="1200" spc="5" i="1">
                <a:latin typeface="Verdana"/>
                <a:cs typeface="Verdana"/>
              </a:rPr>
              <a:t>ió</a:t>
            </a:r>
            <a:r>
              <a:rPr dirty="0" sz="1200" spc="50" i="1">
                <a:latin typeface="Verdana"/>
                <a:cs typeface="Verdana"/>
              </a:rPr>
              <a:t>n</a:t>
            </a:r>
            <a:r>
              <a:rPr dirty="0" sz="1200" spc="-120" i="1">
                <a:latin typeface="Verdana"/>
                <a:cs typeface="Verdana"/>
              </a:rPr>
              <a:t> </a:t>
            </a:r>
            <a:r>
              <a:rPr dirty="0" sz="1200" spc="20" i="1">
                <a:latin typeface="Verdana"/>
                <a:cs typeface="Verdana"/>
              </a:rPr>
              <a:t>o</a:t>
            </a:r>
            <a:r>
              <a:rPr dirty="0" sz="1200" spc="-110" i="1">
                <a:latin typeface="Verdana"/>
                <a:cs typeface="Verdana"/>
              </a:rPr>
              <a:t> </a:t>
            </a:r>
            <a:r>
              <a:rPr dirty="0" sz="1200" spc="40" i="1">
                <a:latin typeface="Verdana"/>
                <a:cs typeface="Verdana"/>
              </a:rPr>
              <a:t>c</a:t>
            </a:r>
            <a:r>
              <a:rPr dirty="0" sz="1200" spc="85" i="1">
                <a:latin typeface="Verdana"/>
                <a:cs typeface="Verdana"/>
              </a:rPr>
              <a:t>amb</a:t>
            </a:r>
            <a:r>
              <a:rPr dirty="0" sz="1200" spc="5" i="1">
                <a:latin typeface="Verdana"/>
                <a:cs typeface="Verdana"/>
              </a:rPr>
              <a:t>io</a:t>
            </a:r>
            <a:r>
              <a:rPr dirty="0" sz="1200" spc="-120" i="1">
                <a:latin typeface="Verdana"/>
                <a:cs typeface="Verdana"/>
              </a:rPr>
              <a:t> </a:t>
            </a:r>
            <a:r>
              <a:rPr dirty="0" sz="1200" spc="35" i="1">
                <a:latin typeface="Verdana"/>
                <a:cs typeface="Verdana"/>
              </a:rPr>
              <a:t>de</a:t>
            </a:r>
            <a:r>
              <a:rPr dirty="0" sz="1200" spc="-114" i="1">
                <a:latin typeface="Verdana"/>
                <a:cs typeface="Verdana"/>
              </a:rPr>
              <a:t> </a:t>
            </a:r>
            <a:r>
              <a:rPr dirty="0" sz="1200" spc="45" i="1">
                <a:latin typeface="Verdana"/>
                <a:cs typeface="Verdana"/>
              </a:rPr>
              <a:t>do</a:t>
            </a:r>
            <a:r>
              <a:rPr dirty="0" sz="1200" spc="50" i="1">
                <a:latin typeface="Verdana"/>
                <a:cs typeface="Verdana"/>
              </a:rPr>
              <a:t>mi</a:t>
            </a:r>
            <a:r>
              <a:rPr dirty="0" sz="1200" spc="35" i="1">
                <a:latin typeface="Verdana"/>
                <a:cs typeface="Verdana"/>
              </a:rPr>
              <a:t>c</a:t>
            </a:r>
            <a:r>
              <a:rPr dirty="0" sz="1200" spc="-10" i="1">
                <a:latin typeface="Verdana"/>
                <a:cs typeface="Verdana"/>
              </a:rPr>
              <a:t>ili</a:t>
            </a:r>
            <a:r>
              <a:rPr dirty="0" sz="1200" spc="15" i="1">
                <a:latin typeface="Verdana"/>
                <a:cs typeface="Verdana"/>
              </a:rPr>
              <a:t>o  </a:t>
            </a:r>
            <a:r>
              <a:rPr dirty="0" sz="1200" spc="20" i="1">
                <a:latin typeface="Verdana"/>
                <a:cs typeface="Verdana"/>
              </a:rPr>
              <a:t>Co</a:t>
            </a:r>
            <a:r>
              <a:rPr dirty="0" sz="1200" spc="-20" i="1">
                <a:latin typeface="Verdana"/>
                <a:cs typeface="Verdana"/>
              </a:rPr>
              <a:t>rr</a:t>
            </a:r>
            <a:r>
              <a:rPr dirty="0" sz="1200" spc="-35" i="1">
                <a:latin typeface="Verdana"/>
                <a:cs typeface="Verdana"/>
              </a:rPr>
              <a:t>e</a:t>
            </a:r>
            <a:r>
              <a:rPr dirty="0" sz="1200" spc="45" i="1">
                <a:latin typeface="Verdana"/>
                <a:cs typeface="Verdana"/>
              </a:rPr>
              <a:t>cc</a:t>
            </a:r>
            <a:r>
              <a:rPr dirty="0" sz="1200" spc="5" i="1">
                <a:latin typeface="Verdana"/>
                <a:cs typeface="Verdana"/>
              </a:rPr>
              <a:t>ió</a:t>
            </a:r>
            <a:r>
              <a:rPr dirty="0" sz="1200" spc="50" i="1">
                <a:latin typeface="Verdana"/>
                <a:cs typeface="Verdana"/>
              </a:rPr>
              <a:t>n</a:t>
            </a:r>
            <a:r>
              <a:rPr dirty="0" sz="1200" spc="190" i="1">
                <a:latin typeface="Verdana"/>
                <a:cs typeface="Verdana"/>
              </a:rPr>
              <a:t> </a:t>
            </a:r>
            <a:r>
              <a:rPr dirty="0" sz="1200" spc="20" i="1">
                <a:latin typeface="Verdana"/>
                <a:cs typeface="Verdana"/>
              </a:rPr>
              <a:t>o</a:t>
            </a:r>
            <a:r>
              <a:rPr dirty="0" sz="1200" spc="-110" i="1">
                <a:latin typeface="Verdana"/>
                <a:cs typeface="Verdana"/>
              </a:rPr>
              <a:t> </a:t>
            </a:r>
            <a:r>
              <a:rPr dirty="0" sz="1200" spc="20" i="1">
                <a:latin typeface="Verdana"/>
                <a:cs typeface="Verdana"/>
              </a:rPr>
              <a:t>in</a:t>
            </a:r>
            <a:r>
              <a:rPr dirty="0" sz="1200" spc="45" i="1">
                <a:latin typeface="Verdana"/>
                <a:cs typeface="Verdana"/>
              </a:rPr>
              <a:t>c</a:t>
            </a:r>
            <a:r>
              <a:rPr dirty="0" sz="1200" spc="20" i="1">
                <a:latin typeface="Verdana"/>
                <a:cs typeface="Verdana"/>
              </a:rPr>
              <a:t>o</a:t>
            </a:r>
            <a:r>
              <a:rPr dirty="0" sz="1200" spc="15" i="1">
                <a:latin typeface="Verdana"/>
                <a:cs typeface="Verdana"/>
              </a:rPr>
              <a:t>rpo</a:t>
            </a:r>
            <a:r>
              <a:rPr dirty="0" sz="1200" spc="30" i="1">
                <a:latin typeface="Verdana"/>
                <a:cs typeface="Verdana"/>
              </a:rPr>
              <a:t>ración</a:t>
            </a:r>
            <a:r>
              <a:rPr dirty="0" sz="1200" spc="-145" i="1">
                <a:latin typeface="Verdana"/>
                <a:cs typeface="Verdana"/>
              </a:rPr>
              <a:t> </a:t>
            </a:r>
            <a:r>
              <a:rPr dirty="0" sz="1200" spc="35" i="1">
                <a:latin typeface="Verdana"/>
                <a:cs typeface="Verdana"/>
              </a:rPr>
              <a:t>de</a:t>
            </a:r>
            <a:r>
              <a:rPr dirty="0" sz="1200" spc="-114" i="1">
                <a:latin typeface="Verdana"/>
                <a:cs typeface="Verdana"/>
              </a:rPr>
              <a:t> </a:t>
            </a:r>
            <a:r>
              <a:rPr dirty="0" sz="1200" spc="40" i="1">
                <a:latin typeface="Verdana"/>
                <a:cs typeface="Verdana"/>
              </a:rPr>
              <a:t>CU</a:t>
            </a:r>
            <a:r>
              <a:rPr dirty="0" sz="1200" spc="35" i="1">
                <a:latin typeface="Verdana"/>
                <a:cs typeface="Verdana"/>
              </a:rPr>
              <a:t>R</a:t>
            </a:r>
            <a:r>
              <a:rPr dirty="0" sz="1200" spc="135" i="1">
                <a:latin typeface="Verdana"/>
                <a:cs typeface="Verdana"/>
              </a:rPr>
              <a:t>P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70432" y="2180844"/>
            <a:ext cx="6899275" cy="3921760"/>
            <a:chOff x="1170432" y="2180844"/>
            <a:chExt cx="6899275" cy="392176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5100" y="4713732"/>
              <a:ext cx="1082040" cy="10820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1956" y="2180844"/>
              <a:ext cx="836676" cy="8382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0432" y="3467100"/>
              <a:ext cx="809244" cy="8092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5484" y="4725923"/>
              <a:ext cx="882396" cy="8823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55308" y="2287524"/>
              <a:ext cx="751331" cy="7513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8252" y="3538727"/>
              <a:ext cx="816863" cy="81686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94903" y="5661659"/>
              <a:ext cx="74675" cy="746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94903" y="5838444"/>
              <a:ext cx="74675" cy="746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94903" y="6028944"/>
              <a:ext cx="74675" cy="7315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932801" y="3414776"/>
            <a:ext cx="374713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0" b="1">
                <a:latin typeface="Tahoma"/>
                <a:cs typeface="Tahoma"/>
              </a:rPr>
              <a:t>Casos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70" b="1">
                <a:latin typeface="Tahoma"/>
                <a:cs typeface="Tahoma"/>
              </a:rPr>
              <a:t>de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35" b="1">
                <a:latin typeface="Tahoma"/>
                <a:cs typeface="Tahoma"/>
              </a:rPr>
              <a:t>aclaración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55">
                <a:latin typeface="Verdana"/>
                <a:cs typeface="Verdana"/>
              </a:rPr>
              <a:t>F</a:t>
            </a:r>
            <a:r>
              <a:rPr dirty="0" sz="1500" spc="50">
                <a:latin typeface="Verdana"/>
                <a:cs typeface="Verdana"/>
              </a:rPr>
              <a:t>o</a:t>
            </a:r>
            <a:r>
              <a:rPr dirty="0" sz="1500" spc="-15">
                <a:latin typeface="Verdana"/>
                <a:cs typeface="Verdana"/>
              </a:rPr>
              <a:t>rtal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0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at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35">
                <a:latin typeface="Verdana"/>
                <a:cs typeface="Verdana"/>
              </a:rPr>
              <a:t>nci</a:t>
            </a:r>
            <a:r>
              <a:rPr dirty="0" sz="1500" spc="40">
                <a:latin typeface="Verdana"/>
                <a:cs typeface="Verdana"/>
              </a:rPr>
              <a:t>ó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aclara</a:t>
            </a:r>
            <a:r>
              <a:rPr dirty="0" sz="1500" spc="-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ione</a:t>
            </a:r>
            <a:r>
              <a:rPr dirty="0" sz="1500" spc="-125">
                <a:latin typeface="Verdana"/>
                <a:cs typeface="Verdana"/>
              </a:rPr>
              <a:t>s, 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0">
                <a:latin typeface="Verdana"/>
                <a:cs typeface="Verdana"/>
              </a:rPr>
              <a:t>ri</a:t>
            </a:r>
            <a:r>
              <a:rPr dirty="0" sz="1500" spc="-1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ion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</a:t>
            </a:r>
            <a:r>
              <a:rPr dirty="0" sz="1500" spc="-20">
                <a:latin typeface="Verdana"/>
                <a:cs typeface="Verdana"/>
              </a:rPr>
              <a:t>o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50">
                <a:latin typeface="Verdana"/>
                <a:cs typeface="Verdana"/>
              </a:rPr>
              <a:t>ud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tri</a:t>
            </a:r>
            <a:r>
              <a:rPr dirty="0" sz="1500" spc="20">
                <a:latin typeface="Verdana"/>
                <a:cs typeface="Verdana"/>
              </a:rPr>
              <a:t>buy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140">
                <a:latin typeface="Verdana"/>
                <a:cs typeface="Verdana"/>
              </a:rPr>
              <a:t>s,</a:t>
            </a:r>
            <a:r>
              <a:rPr dirty="0" sz="1500" spc="-190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ste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-45">
                <a:latin typeface="Verdana"/>
                <a:cs typeface="Verdana"/>
              </a:rPr>
              <a:t>rvi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70">
                <a:latin typeface="Verdana"/>
                <a:cs typeface="Verdana"/>
              </a:rPr>
              <a:t>io.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5291" y="4664405"/>
            <a:ext cx="358711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0" b="1">
                <a:latin typeface="Tahoma"/>
                <a:cs typeface="Tahoma"/>
              </a:rPr>
              <a:t>OrientaSAT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500" spc="5">
                <a:latin typeface="Verdana"/>
                <a:cs typeface="Verdana"/>
              </a:rPr>
              <a:t>Of</a:t>
            </a:r>
            <a:r>
              <a:rPr dirty="0" sz="1500">
                <a:latin typeface="Verdana"/>
                <a:cs typeface="Verdana"/>
              </a:rPr>
              <a:t>r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35">
                <a:latin typeface="Verdana"/>
                <a:cs typeface="Verdana"/>
              </a:rPr>
              <a:t>24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65">
                <a:latin typeface="Verdana"/>
                <a:cs typeface="Verdana"/>
              </a:rPr>
              <a:t>h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85">
                <a:latin typeface="Verdana"/>
                <a:cs typeface="Verdana"/>
              </a:rPr>
              <a:t>ras,</a:t>
            </a:r>
            <a:r>
              <a:rPr dirty="0" sz="1500" spc="240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10">
                <a:latin typeface="Verdana"/>
                <a:cs typeface="Verdana"/>
              </a:rPr>
              <a:t>3</a:t>
            </a:r>
            <a:r>
              <a:rPr dirty="0" sz="1500" spc="-35">
                <a:latin typeface="Verdana"/>
                <a:cs typeface="Verdana"/>
              </a:rPr>
              <a:t>66  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í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ñ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229">
                <a:latin typeface="Verdana"/>
                <a:cs typeface="Verdana"/>
              </a:rPr>
              <a:t>,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15">
                <a:latin typeface="Verdana"/>
                <a:cs typeface="Verdana"/>
              </a:rPr>
              <a:t>te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sta  </a:t>
            </a:r>
            <a:r>
              <a:rPr dirty="0" sz="1500" spc="65">
                <a:latin typeface="Verdana"/>
                <a:cs typeface="Verdana"/>
              </a:rPr>
              <a:t>h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">
                <a:latin typeface="Verdana"/>
                <a:cs typeface="Verdana"/>
              </a:rPr>
              <a:t>rram</a:t>
            </a:r>
            <a:r>
              <a:rPr dirty="0" sz="1500" spc="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sp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5">
                <a:latin typeface="Verdana"/>
                <a:cs typeface="Verdana"/>
              </a:rPr>
              <a:t>liza</a:t>
            </a:r>
            <a:r>
              <a:rPr dirty="0" sz="1500" spc="-5">
                <a:latin typeface="Verdana"/>
                <a:cs typeface="Verdana"/>
              </a:rPr>
              <a:t>d</a:t>
            </a:r>
            <a:r>
              <a:rPr dirty="0" sz="1500" spc="-125">
                <a:latin typeface="Verdana"/>
                <a:cs typeface="Verdana"/>
              </a:rPr>
              <a:t>a.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54401" y="3424808"/>
            <a:ext cx="350456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45" b="1">
                <a:latin typeface="Tahoma"/>
                <a:cs typeface="Tahoma"/>
              </a:rPr>
              <a:t>Redes</a:t>
            </a:r>
            <a:r>
              <a:rPr dirty="0" sz="1500" spc="-30" b="1">
                <a:latin typeface="Tahoma"/>
                <a:cs typeface="Tahoma"/>
              </a:rPr>
              <a:t> </a:t>
            </a:r>
            <a:r>
              <a:rPr dirty="0" sz="1500" spc="35" b="1">
                <a:latin typeface="Tahoma"/>
                <a:cs typeface="Tahoma"/>
              </a:rPr>
              <a:t>sociales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y</a:t>
            </a:r>
            <a:r>
              <a:rPr dirty="0" sz="1500" spc="-25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servicios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spc="35" b="1">
                <a:latin typeface="Tahoma"/>
                <a:cs typeface="Tahoma"/>
              </a:rPr>
              <a:t>digitales </a:t>
            </a:r>
            <a:r>
              <a:rPr dirty="0" sz="1500" spc="-425" b="1">
                <a:latin typeface="Tahoma"/>
                <a:cs typeface="Tahoma"/>
              </a:rPr>
              <a:t> </a:t>
            </a:r>
            <a:r>
              <a:rPr dirty="0" sz="1500" spc="35">
                <a:latin typeface="Verdana"/>
                <a:cs typeface="Verdana"/>
              </a:rPr>
              <a:t>B</a:t>
            </a:r>
            <a:r>
              <a:rPr dirty="0" sz="1500" spc="15">
                <a:latin typeface="Verdana"/>
                <a:cs typeface="Verdana"/>
              </a:rPr>
              <a:t>r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30">
                <a:latin typeface="Verdana"/>
                <a:cs typeface="Verdana"/>
              </a:rPr>
              <a:t>da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0">
                <a:latin typeface="Verdana"/>
                <a:cs typeface="Verdana"/>
              </a:rPr>
              <a:t>ri</a:t>
            </a:r>
            <a:r>
              <a:rPr dirty="0" sz="1500" spc="-1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50">
                <a:latin typeface="Verdana"/>
                <a:cs typeface="Verdana"/>
              </a:rPr>
              <a:t>av</a:t>
            </a:r>
            <a:r>
              <a:rPr dirty="0" sz="1500" spc="-20">
                <a:latin typeface="Verdana"/>
                <a:cs typeface="Verdana"/>
              </a:rPr>
              <a:t>isos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tra</a:t>
            </a:r>
            <a:r>
              <a:rPr dirty="0" sz="1500" spc="-35">
                <a:latin typeface="Verdana"/>
                <a:cs typeface="Verdana"/>
              </a:rPr>
              <a:t>v</a:t>
            </a:r>
            <a:r>
              <a:rPr dirty="0" sz="1500" spc="-30">
                <a:latin typeface="Verdana"/>
                <a:cs typeface="Verdana"/>
              </a:rPr>
              <a:t>é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</a:t>
            </a:r>
            <a:r>
              <a:rPr dirty="0" sz="1500" spc="-20">
                <a:latin typeface="Verdana"/>
                <a:cs typeface="Verdana"/>
              </a:rPr>
              <a:t>o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-140">
                <a:latin typeface="Verdana"/>
                <a:cs typeface="Verdana"/>
              </a:rPr>
              <a:t>s,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70">
                <a:latin typeface="Verdana"/>
                <a:cs typeface="Verdana"/>
              </a:rPr>
              <a:t>SMS,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 spc="-40">
                <a:latin typeface="Verdana"/>
                <a:cs typeface="Verdana"/>
              </a:rPr>
              <a:t>saje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20">
                <a:latin typeface="Verdana"/>
                <a:cs typeface="Verdana"/>
              </a:rPr>
              <a:t>rreos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tróni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59644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42468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10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Atención</a:t>
            </a:r>
            <a:r>
              <a:rPr dirty="0" u="heavy" spc="-6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 </a:t>
            </a:r>
            <a:r>
              <a:rPr dirty="0" u="heavy" spc="2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al</a:t>
            </a:r>
            <a:r>
              <a:rPr dirty="0" u="heavy" spc="-6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 </a:t>
            </a:r>
            <a:r>
              <a:rPr dirty="0" u="heavy" spc="80">
                <a:solidFill>
                  <a:srgbClr val="BB935A"/>
                </a:solidFill>
                <a:uFill>
                  <a:solidFill>
                    <a:srgbClr val="BB935A"/>
                  </a:solidFill>
                </a:uFill>
              </a:rPr>
              <a:t>Contribuyente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6411" y="1977898"/>
            <a:ext cx="3787775" cy="1352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45" b="1">
                <a:latin typeface="Tahoma"/>
                <a:cs typeface="Tahoma"/>
              </a:rPr>
              <a:t>Factura</a:t>
            </a:r>
            <a:r>
              <a:rPr dirty="0" sz="1450" spc="-35" b="1">
                <a:latin typeface="Tahoma"/>
                <a:cs typeface="Tahoma"/>
              </a:rPr>
              <a:t> </a:t>
            </a:r>
            <a:r>
              <a:rPr dirty="0" sz="1450" spc="40" b="1">
                <a:latin typeface="Tahoma"/>
                <a:cs typeface="Tahoma"/>
              </a:rPr>
              <a:t>SAT</a:t>
            </a:r>
            <a:r>
              <a:rPr dirty="0" sz="1450" spc="-30" b="1">
                <a:latin typeface="Tahoma"/>
                <a:cs typeface="Tahoma"/>
              </a:rPr>
              <a:t> </a:t>
            </a:r>
            <a:r>
              <a:rPr dirty="0" sz="1450" spc="30" b="1">
                <a:latin typeface="Tahoma"/>
                <a:cs typeface="Tahoma"/>
              </a:rPr>
              <a:t>Móvil</a:t>
            </a:r>
            <a:endParaRPr sz="14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450" spc="40">
                <a:latin typeface="Verdana"/>
                <a:cs typeface="Verdana"/>
              </a:rPr>
              <a:t>Permite </a:t>
            </a:r>
            <a:r>
              <a:rPr dirty="0" sz="1450" spc="-15">
                <a:latin typeface="Verdana"/>
                <a:cs typeface="Verdana"/>
              </a:rPr>
              <a:t>a </a:t>
            </a:r>
            <a:r>
              <a:rPr dirty="0" sz="1450" spc="-10">
                <a:latin typeface="Verdana"/>
                <a:cs typeface="Verdana"/>
              </a:rPr>
              <a:t>los </a:t>
            </a:r>
            <a:r>
              <a:rPr dirty="0" sz="1450" spc="15">
                <a:latin typeface="Verdana"/>
                <a:cs typeface="Verdana"/>
              </a:rPr>
              <a:t>contribuyentes </a:t>
            </a:r>
            <a:r>
              <a:rPr dirty="0" sz="1450" spc="-20">
                <a:latin typeface="Verdana"/>
                <a:cs typeface="Verdana"/>
              </a:rPr>
              <a:t>generar, </a:t>
            </a:r>
            <a:r>
              <a:rPr dirty="0" sz="1450" spc="-1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envi</a:t>
            </a:r>
            <a:r>
              <a:rPr dirty="0" sz="1450" spc="-25">
                <a:latin typeface="Verdana"/>
                <a:cs typeface="Verdana"/>
              </a:rPr>
              <a:t>a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-70">
                <a:latin typeface="Verdana"/>
                <a:cs typeface="Verdana"/>
              </a:rPr>
              <a:t>y</a:t>
            </a:r>
            <a:r>
              <a:rPr dirty="0" sz="1450" spc="-135">
                <a:latin typeface="Verdana"/>
                <a:cs typeface="Verdana"/>
              </a:rPr>
              <a:t> </a:t>
            </a:r>
            <a:r>
              <a:rPr dirty="0" sz="1450" spc="30">
                <a:latin typeface="Verdana"/>
                <a:cs typeface="Verdana"/>
              </a:rPr>
              <a:t>con</a:t>
            </a:r>
            <a:r>
              <a:rPr dirty="0" sz="1450" spc="15">
                <a:latin typeface="Verdana"/>
                <a:cs typeface="Verdana"/>
              </a:rPr>
              <a:t>s</a:t>
            </a:r>
            <a:r>
              <a:rPr dirty="0" sz="1450" spc="50">
                <a:latin typeface="Verdana"/>
                <a:cs typeface="Verdana"/>
              </a:rPr>
              <a:t>u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>
                <a:latin typeface="Verdana"/>
                <a:cs typeface="Verdana"/>
              </a:rPr>
              <a:t>t</a:t>
            </a:r>
            <a:r>
              <a:rPr dirty="0" sz="1450" spc="-10">
                <a:latin typeface="Verdana"/>
                <a:cs typeface="Verdana"/>
              </a:rPr>
              <a:t>a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135">
                <a:latin typeface="Verdana"/>
                <a:cs typeface="Verdana"/>
              </a:rPr>
              <a:t> </a:t>
            </a:r>
            <a:r>
              <a:rPr dirty="0" sz="1450" spc="-15">
                <a:latin typeface="Verdana"/>
                <a:cs typeface="Verdana"/>
              </a:rPr>
              <a:t>f</a:t>
            </a:r>
            <a:r>
              <a:rPr dirty="0" sz="1450" spc="-30">
                <a:latin typeface="Verdana"/>
                <a:cs typeface="Verdana"/>
              </a:rPr>
              <a:t>a</a:t>
            </a:r>
            <a:r>
              <a:rPr dirty="0" sz="1450" spc="45">
                <a:latin typeface="Verdana"/>
                <a:cs typeface="Verdana"/>
              </a:rPr>
              <a:t>c</a:t>
            </a:r>
            <a:r>
              <a:rPr dirty="0" sz="1450" spc="25">
                <a:latin typeface="Verdana"/>
                <a:cs typeface="Verdana"/>
              </a:rPr>
              <a:t>t</a:t>
            </a:r>
            <a:r>
              <a:rPr dirty="0" sz="1450" spc="50">
                <a:latin typeface="Verdana"/>
                <a:cs typeface="Verdana"/>
              </a:rPr>
              <a:t>u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25">
                <a:latin typeface="Verdana"/>
                <a:cs typeface="Verdana"/>
              </a:rPr>
              <a:t>a</a:t>
            </a:r>
            <a:r>
              <a:rPr dirty="0" sz="1450" spc="-45">
                <a:latin typeface="Verdana"/>
                <a:cs typeface="Verdana"/>
              </a:rPr>
              <a:t>s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a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120">
                <a:latin typeface="Verdana"/>
                <a:cs typeface="Verdana"/>
              </a:rPr>
              <a:t>m</a:t>
            </a:r>
            <a:r>
              <a:rPr dirty="0" sz="1450" spc="60">
                <a:latin typeface="Verdana"/>
                <a:cs typeface="Verdana"/>
              </a:rPr>
              <a:t>o</a:t>
            </a:r>
            <a:r>
              <a:rPr dirty="0" sz="1450" spc="90">
                <a:latin typeface="Verdana"/>
                <a:cs typeface="Verdana"/>
              </a:rPr>
              <a:t>m</a:t>
            </a:r>
            <a:r>
              <a:rPr dirty="0" sz="1450" spc="35">
                <a:latin typeface="Verdana"/>
                <a:cs typeface="Verdana"/>
              </a:rPr>
              <a:t>en</a:t>
            </a:r>
            <a:r>
              <a:rPr dirty="0" sz="1450" spc="10">
                <a:latin typeface="Verdana"/>
                <a:cs typeface="Verdana"/>
              </a:rPr>
              <a:t>t</a:t>
            </a:r>
            <a:r>
              <a:rPr dirty="0" sz="1450" spc="-85">
                <a:latin typeface="Verdana"/>
                <a:cs typeface="Verdana"/>
              </a:rPr>
              <a:t>o,  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-30">
                <a:latin typeface="Verdana"/>
                <a:cs typeface="Verdana"/>
              </a:rPr>
              <a:t>sí</a:t>
            </a:r>
            <a:r>
              <a:rPr dirty="0" sz="1450" spc="-135">
                <a:latin typeface="Verdana"/>
                <a:cs typeface="Verdana"/>
              </a:rPr>
              <a:t> </a:t>
            </a:r>
            <a:r>
              <a:rPr dirty="0" sz="1450" spc="55">
                <a:latin typeface="Verdana"/>
                <a:cs typeface="Verdana"/>
              </a:rPr>
              <a:t>co</a:t>
            </a:r>
            <a:r>
              <a:rPr dirty="0" sz="1450" spc="95">
                <a:latin typeface="Verdana"/>
                <a:cs typeface="Verdana"/>
              </a:rPr>
              <a:t>m</a:t>
            </a:r>
            <a:r>
              <a:rPr dirty="0" sz="1450" spc="30">
                <a:latin typeface="Verdana"/>
                <a:cs typeface="Verdana"/>
              </a:rPr>
              <a:t>o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50">
                <a:latin typeface="Verdana"/>
                <a:cs typeface="Verdana"/>
              </a:rPr>
              <a:t>e</a:t>
            </a:r>
            <a:r>
              <a:rPr dirty="0" sz="1450" spc="75">
                <a:latin typeface="Verdana"/>
                <a:cs typeface="Verdana"/>
              </a:rPr>
              <a:t>m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-10">
                <a:latin typeface="Verdana"/>
                <a:cs typeface="Verdana"/>
              </a:rPr>
              <a:t>tir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-15">
                <a:latin typeface="Verdana"/>
                <a:cs typeface="Verdana"/>
              </a:rPr>
              <a:t>f</a:t>
            </a:r>
            <a:r>
              <a:rPr dirty="0" sz="1450" spc="-25">
                <a:latin typeface="Verdana"/>
                <a:cs typeface="Verdana"/>
              </a:rPr>
              <a:t>a</a:t>
            </a:r>
            <a:r>
              <a:rPr dirty="0" sz="1450" spc="40">
                <a:latin typeface="Verdana"/>
                <a:cs typeface="Verdana"/>
              </a:rPr>
              <a:t>ct</a:t>
            </a:r>
            <a:r>
              <a:rPr dirty="0" sz="1450" spc="45">
                <a:latin typeface="Verdana"/>
                <a:cs typeface="Verdana"/>
              </a:rPr>
              <a:t>u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-50">
                <a:latin typeface="Verdana"/>
                <a:cs typeface="Verdana"/>
              </a:rPr>
              <a:t>s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40">
                <a:latin typeface="Verdana"/>
                <a:cs typeface="Verdana"/>
              </a:rPr>
              <a:t>con  </a:t>
            </a:r>
            <a:r>
              <a:rPr dirty="0" sz="1450" spc="55">
                <a:latin typeface="Verdana"/>
                <a:cs typeface="Verdana"/>
              </a:rPr>
              <a:t>co</a:t>
            </a:r>
            <a:r>
              <a:rPr dirty="0" sz="1450" spc="95">
                <a:latin typeface="Verdana"/>
                <a:cs typeface="Verdana"/>
              </a:rPr>
              <a:t>m</a:t>
            </a:r>
            <a:r>
              <a:rPr dirty="0" sz="1450" spc="35">
                <a:latin typeface="Verdana"/>
                <a:cs typeface="Verdana"/>
              </a:rPr>
              <a:t>pl</a:t>
            </a:r>
            <a:r>
              <a:rPr dirty="0" sz="1450" spc="50">
                <a:latin typeface="Verdana"/>
                <a:cs typeface="Verdana"/>
              </a:rPr>
              <a:t>e</a:t>
            </a:r>
            <a:r>
              <a:rPr dirty="0" sz="1450" spc="75">
                <a:latin typeface="Verdana"/>
                <a:cs typeface="Verdana"/>
              </a:rPr>
              <a:t>m</a:t>
            </a:r>
            <a:r>
              <a:rPr dirty="0" sz="1450" spc="30">
                <a:latin typeface="Verdana"/>
                <a:cs typeface="Verdana"/>
              </a:rPr>
              <a:t>ento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5">
                <a:latin typeface="Verdana"/>
                <a:cs typeface="Verdana"/>
              </a:rPr>
              <a:t>C</a:t>
            </a:r>
            <a:r>
              <a:rPr dirty="0" sz="1450">
                <a:latin typeface="Verdana"/>
                <a:cs typeface="Verdana"/>
              </a:rPr>
              <a:t>a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>
                <a:latin typeface="Verdana"/>
                <a:cs typeface="Verdana"/>
              </a:rPr>
              <a:t>ta</a:t>
            </a:r>
            <a:r>
              <a:rPr dirty="0" sz="1450" spc="-160">
                <a:latin typeface="Verdana"/>
                <a:cs typeface="Verdana"/>
              </a:rPr>
              <a:t> </a:t>
            </a:r>
            <a:r>
              <a:rPr dirty="0" sz="1450" spc="55">
                <a:latin typeface="Verdana"/>
                <a:cs typeface="Verdana"/>
              </a:rPr>
              <a:t>Po</a:t>
            </a:r>
            <a:r>
              <a:rPr dirty="0" sz="1450" spc="45">
                <a:latin typeface="Verdana"/>
                <a:cs typeface="Verdana"/>
              </a:rPr>
              <a:t>r</a:t>
            </a:r>
            <a:r>
              <a:rPr dirty="0" sz="1450" spc="15">
                <a:latin typeface="Verdana"/>
                <a:cs typeface="Verdana"/>
              </a:rPr>
              <a:t>te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trat</a:t>
            </a:r>
            <a:r>
              <a:rPr dirty="0" sz="1450" spc="-20">
                <a:latin typeface="Verdana"/>
                <a:cs typeface="Verdana"/>
              </a:rPr>
              <a:t>á</a:t>
            </a:r>
            <a:r>
              <a:rPr dirty="0" sz="1450" spc="25">
                <a:latin typeface="Verdana"/>
                <a:cs typeface="Verdana"/>
              </a:rPr>
              <a:t>ndose</a:t>
            </a:r>
            <a:r>
              <a:rPr dirty="0" sz="1450" spc="-130">
                <a:latin typeface="Verdana"/>
                <a:cs typeface="Verdana"/>
              </a:rPr>
              <a:t> </a:t>
            </a:r>
            <a:r>
              <a:rPr dirty="0" sz="1450" spc="35">
                <a:latin typeface="Verdana"/>
                <a:cs typeface="Verdana"/>
              </a:rPr>
              <a:t>de  </a:t>
            </a:r>
            <a:r>
              <a:rPr dirty="0" sz="1450" spc="-35">
                <a:latin typeface="Verdana"/>
                <a:cs typeface="Verdana"/>
              </a:rPr>
              <a:t>ser</a:t>
            </a:r>
            <a:r>
              <a:rPr dirty="0" sz="1450" spc="-35">
                <a:latin typeface="Verdana"/>
                <a:cs typeface="Verdana"/>
              </a:rPr>
              <a:t>v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25">
                <a:latin typeface="Verdana"/>
                <a:cs typeface="Verdana"/>
              </a:rPr>
              <a:t>cio</a:t>
            </a:r>
            <a:r>
              <a:rPr dirty="0" sz="1450" spc="-50">
                <a:latin typeface="Verdana"/>
                <a:cs typeface="Verdana"/>
              </a:rPr>
              <a:t>s</a:t>
            </a:r>
            <a:r>
              <a:rPr dirty="0" sz="1450" spc="-155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45">
                <a:latin typeface="Verdana"/>
                <a:cs typeface="Verdana"/>
              </a:rPr>
              <a:t>u</a:t>
            </a:r>
            <a:r>
              <a:rPr dirty="0" sz="1450" spc="10">
                <a:latin typeface="Verdana"/>
                <a:cs typeface="Verdana"/>
              </a:rPr>
              <a:t>totranspor</a:t>
            </a:r>
            <a:r>
              <a:rPr dirty="0" sz="1450" spc="-65">
                <a:latin typeface="Verdana"/>
                <a:cs typeface="Verdana"/>
              </a:rPr>
              <a:t>te.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5883" y="2063495"/>
            <a:ext cx="6967855" cy="3145790"/>
            <a:chOff x="595883" y="2063495"/>
            <a:chExt cx="6967855" cy="31457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415" y="2127503"/>
              <a:ext cx="1024902" cy="10248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3983" y="2101595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5"/>
                  </a:moveTo>
                  <a:lnTo>
                    <a:pt x="2207" y="490392"/>
                  </a:lnTo>
                  <a:lnTo>
                    <a:pt x="8704" y="442524"/>
                  </a:lnTo>
                  <a:lnTo>
                    <a:pt x="19298" y="396081"/>
                  </a:lnTo>
                  <a:lnTo>
                    <a:pt x="33800" y="351253"/>
                  </a:lnTo>
                  <a:lnTo>
                    <a:pt x="52018" y="308232"/>
                  </a:lnTo>
                  <a:lnTo>
                    <a:pt x="73761" y="267208"/>
                  </a:lnTo>
                  <a:lnTo>
                    <a:pt x="98840" y="228370"/>
                  </a:lnTo>
                  <a:lnTo>
                    <a:pt x="127062" y="191911"/>
                  </a:lnTo>
                  <a:lnTo>
                    <a:pt x="158238" y="158019"/>
                  </a:lnTo>
                  <a:lnTo>
                    <a:pt x="192177" y="126887"/>
                  </a:lnTo>
                  <a:lnTo>
                    <a:pt x="228688" y="98703"/>
                  </a:lnTo>
                  <a:lnTo>
                    <a:pt x="267580" y="73660"/>
                  </a:lnTo>
                  <a:lnTo>
                    <a:pt x="308663" y="51946"/>
                  </a:lnTo>
                  <a:lnTo>
                    <a:pt x="351745" y="33753"/>
                  </a:lnTo>
                  <a:lnTo>
                    <a:pt x="396636" y="19272"/>
                  </a:lnTo>
                  <a:lnTo>
                    <a:pt x="443146" y="8692"/>
                  </a:lnTo>
                  <a:lnTo>
                    <a:pt x="491083" y="2204"/>
                  </a:lnTo>
                  <a:lnTo>
                    <a:pt x="540257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60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7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6" y="539495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7" y="1078991"/>
                  </a:lnTo>
                  <a:lnTo>
                    <a:pt x="491083" y="1076787"/>
                  </a:lnTo>
                  <a:lnTo>
                    <a:pt x="443146" y="1070299"/>
                  </a:lnTo>
                  <a:lnTo>
                    <a:pt x="396636" y="1059719"/>
                  </a:lnTo>
                  <a:lnTo>
                    <a:pt x="351745" y="1045238"/>
                  </a:lnTo>
                  <a:lnTo>
                    <a:pt x="308663" y="1027045"/>
                  </a:lnTo>
                  <a:lnTo>
                    <a:pt x="267580" y="1005331"/>
                  </a:lnTo>
                  <a:lnTo>
                    <a:pt x="228688" y="980288"/>
                  </a:lnTo>
                  <a:lnTo>
                    <a:pt x="192177" y="952104"/>
                  </a:lnTo>
                  <a:lnTo>
                    <a:pt x="158238" y="920972"/>
                  </a:lnTo>
                  <a:lnTo>
                    <a:pt x="127062" y="887080"/>
                  </a:lnTo>
                  <a:lnTo>
                    <a:pt x="98840" y="850621"/>
                  </a:lnTo>
                  <a:lnTo>
                    <a:pt x="73761" y="811783"/>
                  </a:lnTo>
                  <a:lnTo>
                    <a:pt x="52018" y="770759"/>
                  </a:lnTo>
                  <a:lnTo>
                    <a:pt x="33800" y="727738"/>
                  </a:lnTo>
                  <a:lnTo>
                    <a:pt x="19298" y="682910"/>
                  </a:lnTo>
                  <a:lnTo>
                    <a:pt x="8704" y="636467"/>
                  </a:lnTo>
                  <a:lnTo>
                    <a:pt x="2207" y="588599"/>
                  </a:lnTo>
                  <a:lnTo>
                    <a:pt x="0" y="539495"/>
                  </a:lnTo>
                  <a:close/>
                </a:path>
              </a:pathLst>
            </a:custGeom>
            <a:ln w="76199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195" y="2263139"/>
              <a:ext cx="737616" cy="7498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415" y="4117835"/>
              <a:ext cx="1024902" cy="10249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3983" y="4090416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7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7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7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7" y="1080515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7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423" y="4219955"/>
              <a:ext cx="893063" cy="8930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41948" y="2104643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0" y="539495"/>
                  </a:moveTo>
                  <a:lnTo>
                    <a:pt x="2204" y="490392"/>
                  </a:lnTo>
                  <a:lnTo>
                    <a:pt x="8692" y="442524"/>
                  </a:lnTo>
                  <a:lnTo>
                    <a:pt x="19272" y="396081"/>
                  </a:lnTo>
                  <a:lnTo>
                    <a:pt x="33753" y="351253"/>
                  </a:lnTo>
                  <a:lnTo>
                    <a:pt x="51946" y="308232"/>
                  </a:lnTo>
                  <a:lnTo>
                    <a:pt x="73659" y="267208"/>
                  </a:lnTo>
                  <a:lnTo>
                    <a:pt x="98703" y="228370"/>
                  </a:lnTo>
                  <a:lnTo>
                    <a:pt x="126887" y="191911"/>
                  </a:lnTo>
                  <a:lnTo>
                    <a:pt x="158019" y="158019"/>
                  </a:lnTo>
                  <a:lnTo>
                    <a:pt x="191911" y="126887"/>
                  </a:lnTo>
                  <a:lnTo>
                    <a:pt x="228370" y="98703"/>
                  </a:lnTo>
                  <a:lnTo>
                    <a:pt x="267207" y="73660"/>
                  </a:lnTo>
                  <a:lnTo>
                    <a:pt x="308232" y="51946"/>
                  </a:lnTo>
                  <a:lnTo>
                    <a:pt x="351253" y="33753"/>
                  </a:lnTo>
                  <a:lnTo>
                    <a:pt x="396081" y="19272"/>
                  </a:lnTo>
                  <a:lnTo>
                    <a:pt x="442524" y="8692"/>
                  </a:lnTo>
                  <a:lnTo>
                    <a:pt x="490392" y="2204"/>
                  </a:lnTo>
                  <a:lnTo>
                    <a:pt x="539496" y="0"/>
                  </a:lnTo>
                  <a:lnTo>
                    <a:pt x="588599" y="2204"/>
                  </a:lnTo>
                  <a:lnTo>
                    <a:pt x="636467" y="8692"/>
                  </a:lnTo>
                  <a:lnTo>
                    <a:pt x="682910" y="19272"/>
                  </a:lnTo>
                  <a:lnTo>
                    <a:pt x="727738" y="33753"/>
                  </a:lnTo>
                  <a:lnTo>
                    <a:pt x="770759" y="51946"/>
                  </a:lnTo>
                  <a:lnTo>
                    <a:pt x="811784" y="73660"/>
                  </a:lnTo>
                  <a:lnTo>
                    <a:pt x="850621" y="98703"/>
                  </a:lnTo>
                  <a:lnTo>
                    <a:pt x="887080" y="126887"/>
                  </a:lnTo>
                  <a:lnTo>
                    <a:pt x="920972" y="158019"/>
                  </a:lnTo>
                  <a:lnTo>
                    <a:pt x="952104" y="191911"/>
                  </a:lnTo>
                  <a:lnTo>
                    <a:pt x="980288" y="228370"/>
                  </a:lnTo>
                  <a:lnTo>
                    <a:pt x="1005332" y="267207"/>
                  </a:lnTo>
                  <a:lnTo>
                    <a:pt x="1027045" y="308232"/>
                  </a:lnTo>
                  <a:lnTo>
                    <a:pt x="1045238" y="351253"/>
                  </a:lnTo>
                  <a:lnTo>
                    <a:pt x="1059719" y="396081"/>
                  </a:lnTo>
                  <a:lnTo>
                    <a:pt x="1070299" y="442524"/>
                  </a:lnTo>
                  <a:lnTo>
                    <a:pt x="1076787" y="490392"/>
                  </a:lnTo>
                  <a:lnTo>
                    <a:pt x="1078992" y="539495"/>
                  </a:lnTo>
                  <a:lnTo>
                    <a:pt x="1076787" y="588599"/>
                  </a:lnTo>
                  <a:lnTo>
                    <a:pt x="1070299" y="636467"/>
                  </a:lnTo>
                  <a:lnTo>
                    <a:pt x="1059719" y="682910"/>
                  </a:lnTo>
                  <a:lnTo>
                    <a:pt x="1045238" y="727738"/>
                  </a:lnTo>
                  <a:lnTo>
                    <a:pt x="1027045" y="770759"/>
                  </a:lnTo>
                  <a:lnTo>
                    <a:pt x="1005331" y="811783"/>
                  </a:lnTo>
                  <a:lnTo>
                    <a:pt x="980288" y="850621"/>
                  </a:lnTo>
                  <a:lnTo>
                    <a:pt x="952104" y="887080"/>
                  </a:lnTo>
                  <a:lnTo>
                    <a:pt x="920972" y="920972"/>
                  </a:lnTo>
                  <a:lnTo>
                    <a:pt x="887080" y="952104"/>
                  </a:lnTo>
                  <a:lnTo>
                    <a:pt x="850621" y="980288"/>
                  </a:lnTo>
                  <a:lnTo>
                    <a:pt x="811783" y="1005331"/>
                  </a:lnTo>
                  <a:lnTo>
                    <a:pt x="770759" y="1027045"/>
                  </a:lnTo>
                  <a:lnTo>
                    <a:pt x="727738" y="1045238"/>
                  </a:lnTo>
                  <a:lnTo>
                    <a:pt x="682910" y="1059719"/>
                  </a:lnTo>
                  <a:lnTo>
                    <a:pt x="636467" y="1070299"/>
                  </a:lnTo>
                  <a:lnTo>
                    <a:pt x="588599" y="1076787"/>
                  </a:lnTo>
                  <a:lnTo>
                    <a:pt x="539496" y="1078991"/>
                  </a:lnTo>
                  <a:lnTo>
                    <a:pt x="490392" y="1076787"/>
                  </a:lnTo>
                  <a:lnTo>
                    <a:pt x="442524" y="1070299"/>
                  </a:lnTo>
                  <a:lnTo>
                    <a:pt x="396081" y="1059719"/>
                  </a:lnTo>
                  <a:lnTo>
                    <a:pt x="351253" y="1045238"/>
                  </a:lnTo>
                  <a:lnTo>
                    <a:pt x="308232" y="1027045"/>
                  </a:lnTo>
                  <a:lnTo>
                    <a:pt x="267207" y="1005331"/>
                  </a:lnTo>
                  <a:lnTo>
                    <a:pt x="228370" y="980288"/>
                  </a:lnTo>
                  <a:lnTo>
                    <a:pt x="191911" y="952104"/>
                  </a:lnTo>
                  <a:lnTo>
                    <a:pt x="158019" y="920972"/>
                  </a:lnTo>
                  <a:lnTo>
                    <a:pt x="126887" y="887080"/>
                  </a:lnTo>
                  <a:lnTo>
                    <a:pt x="98703" y="850621"/>
                  </a:lnTo>
                  <a:lnTo>
                    <a:pt x="73659" y="811783"/>
                  </a:lnTo>
                  <a:lnTo>
                    <a:pt x="51946" y="770759"/>
                  </a:lnTo>
                  <a:lnTo>
                    <a:pt x="33753" y="727738"/>
                  </a:lnTo>
                  <a:lnTo>
                    <a:pt x="19272" y="682910"/>
                  </a:lnTo>
                  <a:lnTo>
                    <a:pt x="8692" y="636467"/>
                  </a:lnTo>
                  <a:lnTo>
                    <a:pt x="2204" y="588599"/>
                  </a:lnTo>
                  <a:lnTo>
                    <a:pt x="0" y="539495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3095" y="2127503"/>
              <a:ext cx="1023378" cy="10248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492" y="2305811"/>
              <a:ext cx="702564" cy="7025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2427" y="4117835"/>
              <a:ext cx="1024902" cy="10249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46519" y="4090416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7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2" y="396654"/>
                  </a:lnTo>
                  <a:lnTo>
                    <a:pt x="33753" y="351765"/>
                  </a:lnTo>
                  <a:lnTo>
                    <a:pt x="51946" y="308685"/>
                  </a:lnTo>
                  <a:lnTo>
                    <a:pt x="73659" y="267603"/>
                  </a:lnTo>
                  <a:lnTo>
                    <a:pt x="98703" y="228710"/>
                  </a:lnTo>
                  <a:lnTo>
                    <a:pt x="126887" y="192198"/>
                  </a:lnTo>
                  <a:lnTo>
                    <a:pt x="158019" y="158257"/>
                  </a:lnTo>
                  <a:lnTo>
                    <a:pt x="191911" y="127079"/>
                  </a:lnTo>
                  <a:lnTo>
                    <a:pt x="228370" y="98854"/>
                  </a:lnTo>
                  <a:lnTo>
                    <a:pt x="267207" y="73772"/>
                  </a:lnTo>
                  <a:lnTo>
                    <a:pt x="308232" y="52026"/>
                  </a:lnTo>
                  <a:lnTo>
                    <a:pt x="351253" y="33806"/>
                  </a:lnTo>
                  <a:lnTo>
                    <a:pt x="396081" y="19302"/>
                  </a:lnTo>
                  <a:lnTo>
                    <a:pt x="442524" y="8706"/>
                  </a:lnTo>
                  <a:lnTo>
                    <a:pt x="490392" y="2208"/>
                  </a:lnTo>
                  <a:lnTo>
                    <a:pt x="539496" y="0"/>
                  </a:lnTo>
                  <a:lnTo>
                    <a:pt x="588599" y="2208"/>
                  </a:lnTo>
                  <a:lnTo>
                    <a:pt x="636467" y="8706"/>
                  </a:lnTo>
                  <a:lnTo>
                    <a:pt x="682910" y="19302"/>
                  </a:lnTo>
                  <a:lnTo>
                    <a:pt x="727738" y="33806"/>
                  </a:lnTo>
                  <a:lnTo>
                    <a:pt x="770759" y="52026"/>
                  </a:lnTo>
                  <a:lnTo>
                    <a:pt x="811784" y="73772"/>
                  </a:lnTo>
                  <a:lnTo>
                    <a:pt x="850621" y="98854"/>
                  </a:lnTo>
                  <a:lnTo>
                    <a:pt x="887080" y="127079"/>
                  </a:lnTo>
                  <a:lnTo>
                    <a:pt x="920972" y="158257"/>
                  </a:lnTo>
                  <a:lnTo>
                    <a:pt x="952104" y="192198"/>
                  </a:lnTo>
                  <a:lnTo>
                    <a:pt x="980288" y="228710"/>
                  </a:lnTo>
                  <a:lnTo>
                    <a:pt x="1005332" y="267603"/>
                  </a:lnTo>
                  <a:lnTo>
                    <a:pt x="1027045" y="308685"/>
                  </a:lnTo>
                  <a:lnTo>
                    <a:pt x="1045238" y="351765"/>
                  </a:lnTo>
                  <a:lnTo>
                    <a:pt x="1059719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1" y="540257"/>
                  </a:lnTo>
                  <a:lnTo>
                    <a:pt x="1076787" y="589424"/>
                  </a:lnTo>
                  <a:lnTo>
                    <a:pt x="1070299" y="637356"/>
                  </a:lnTo>
                  <a:lnTo>
                    <a:pt x="1059719" y="683861"/>
                  </a:lnTo>
                  <a:lnTo>
                    <a:pt x="1045238" y="728750"/>
                  </a:lnTo>
                  <a:lnTo>
                    <a:pt x="1027045" y="771830"/>
                  </a:lnTo>
                  <a:lnTo>
                    <a:pt x="1005331" y="812912"/>
                  </a:lnTo>
                  <a:lnTo>
                    <a:pt x="980288" y="851805"/>
                  </a:lnTo>
                  <a:lnTo>
                    <a:pt x="952104" y="888317"/>
                  </a:lnTo>
                  <a:lnTo>
                    <a:pt x="920972" y="922258"/>
                  </a:lnTo>
                  <a:lnTo>
                    <a:pt x="887080" y="953436"/>
                  </a:lnTo>
                  <a:lnTo>
                    <a:pt x="850621" y="981661"/>
                  </a:lnTo>
                  <a:lnTo>
                    <a:pt x="811783" y="1006743"/>
                  </a:lnTo>
                  <a:lnTo>
                    <a:pt x="770759" y="1028489"/>
                  </a:lnTo>
                  <a:lnTo>
                    <a:pt x="727738" y="1046709"/>
                  </a:lnTo>
                  <a:lnTo>
                    <a:pt x="682910" y="1061213"/>
                  </a:lnTo>
                  <a:lnTo>
                    <a:pt x="636467" y="1071809"/>
                  </a:lnTo>
                  <a:lnTo>
                    <a:pt x="588599" y="1078307"/>
                  </a:lnTo>
                  <a:lnTo>
                    <a:pt x="539496" y="1080515"/>
                  </a:lnTo>
                  <a:lnTo>
                    <a:pt x="490392" y="1078307"/>
                  </a:lnTo>
                  <a:lnTo>
                    <a:pt x="442524" y="1071809"/>
                  </a:lnTo>
                  <a:lnTo>
                    <a:pt x="396081" y="1061213"/>
                  </a:lnTo>
                  <a:lnTo>
                    <a:pt x="351253" y="1046709"/>
                  </a:lnTo>
                  <a:lnTo>
                    <a:pt x="308232" y="1028489"/>
                  </a:lnTo>
                  <a:lnTo>
                    <a:pt x="267207" y="1006743"/>
                  </a:lnTo>
                  <a:lnTo>
                    <a:pt x="228370" y="981661"/>
                  </a:lnTo>
                  <a:lnTo>
                    <a:pt x="191911" y="953436"/>
                  </a:lnTo>
                  <a:lnTo>
                    <a:pt x="158019" y="922258"/>
                  </a:lnTo>
                  <a:lnTo>
                    <a:pt x="126887" y="888317"/>
                  </a:lnTo>
                  <a:lnTo>
                    <a:pt x="98703" y="851805"/>
                  </a:lnTo>
                  <a:lnTo>
                    <a:pt x="73659" y="812912"/>
                  </a:lnTo>
                  <a:lnTo>
                    <a:pt x="51946" y="771830"/>
                  </a:lnTo>
                  <a:lnTo>
                    <a:pt x="33753" y="728750"/>
                  </a:lnTo>
                  <a:lnTo>
                    <a:pt x="19272" y="683861"/>
                  </a:lnTo>
                  <a:lnTo>
                    <a:pt x="8692" y="637356"/>
                  </a:lnTo>
                  <a:lnTo>
                    <a:pt x="2204" y="589424"/>
                  </a:lnTo>
                  <a:lnTo>
                    <a:pt x="0" y="540257"/>
                  </a:lnTo>
                  <a:close/>
                </a:path>
              </a:pathLst>
            </a:custGeom>
            <a:ln w="76200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0172" y="4344923"/>
              <a:ext cx="571500" cy="5715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51510" y="732155"/>
            <a:ext cx="6196330" cy="8235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56790">
              <a:lnSpc>
                <a:spcPct val="107900"/>
              </a:lnSpc>
              <a:spcBef>
                <a:spcPts val="100"/>
              </a:spcBef>
            </a:pPr>
            <a:r>
              <a:rPr dirty="0" sz="1500" spc="95" b="1">
                <a:latin typeface="Tahoma"/>
                <a:cs typeface="Tahoma"/>
              </a:rPr>
              <a:t>C</a:t>
            </a:r>
            <a:r>
              <a:rPr dirty="0" sz="1500" spc="50" b="1">
                <a:latin typeface="Tahoma"/>
                <a:cs typeface="Tahoma"/>
              </a:rPr>
              <a:t>a</a:t>
            </a:r>
            <a:r>
              <a:rPr dirty="0" sz="1500" spc="40" b="1">
                <a:latin typeface="Tahoma"/>
                <a:cs typeface="Tahoma"/>
              </a:rPr>
              <a:t>n</a:t>
            </a:r>
            <a:r>
              <a:rPr dirty="0" sz="1500" spc="25" b="1">
                <a:latin typeface="Tahoma"/>
                <a:cs typeface="Tahoma"/>
              </a:rPr>
              <a:t>ales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80" b="1">
                <a:latin typeface="Tahoma"/>
                <a:cs typeface="Tahoma"/>
              </a:rPr>
              <a:t>d</a:t>
            </a:r>
            <a:r>
              <a:rPr dirty="0" sz="1500" spc="70" b="1">
                <a:latin typeface="Tahoma"/>
                <a:cs typeface="Tahoma"/>
              </a:rPr>
              <a:t>e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20" b="1">
                <a:latin typeface="Tahoma"/>
                <a:cs typeface="Tahoma"/>
              </a:rPr>
              <a:t>a</a:t>
            </a:r>
            <a:r>
              <a:rPr dirty="0" sz="1500" spc="55" b="1">
                <a:latin typeface="Tahoma"/>
                <a:cs typeface="Tahoma"/>
              </a:rPr>
              <a:t>tenc</a:t>
            </a:r>
            <a:r>
              <a:rPr dirty="0" sz="1500" spc="35" b="1">
                <a:latin typeface="Tahoma"/>
                <a:cs typeface="Tahoma"/>
              </a:rPr>
              <a:t>i</a:t>
            </a:r>
            <a:r>
              <a:rPr dirty="0" sz="1500" spc="65" b="1">
                <a:latin typeface="Tahoma"/>
                <a:cs typeface="Tahoma"/>
              </a:rPr>
              <a:t>ón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-210" b="1">
                <a:latin typeface="Tahoma"/>
                <a:cs typeface="Tahoma"/>
              </a:rPr>
              <a:t>–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spc="65" b="1">
                <a:latin typeface="Tahoma"/>
                <a:cs typeface="Tahoma"/>
              </a:rPr>
              <a:t>Ate</a:t>
            </a:r>
            <a:r>
              <a:rPr dirty="0" sz="1500" spc="70" b="1">
                <a:latin typeface="Tahoma"/>
                <a:cs typeface="Tahoma"/>
              </a:rPr>
              <a:t>n</a:t>
            </a:r>
            <a:r>
              <a:rPr dirty="0" sz="1500" spc="45" b="1">
                <a:latin typeface="Tahoma"/>
                <a:cs typeface="Tahoma"/>
              </a:rPr>
              <a:t>ci</a:t>
            </a:r>
            <a:r>
              <a:rPr dirty="0" sz="1500" spc="65" b="1">
                <a:latin typeface="Tahoma"/>
                <a:cs typeface="Tahoma"/>
              </a:rPr>
              <a:t>ón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40" b="1">
                <a:latin typeface="Tahoma"/>
                <a:cs typeface="Tahoma"/>
              </a:rPr>
              <a:t>remota  </a:t>
            </a:r>
            <a:r>
              <a:rPr dirty="0" sz="1500" spc="40" b="1">
                <a:latin typeface="Tahoma"/>
                <a:cs typeface="Tahoma"/>
              </a:rPr>
              <a:t>Herramientas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50" b="1">
                <a:latin typeface="Tahoma"/>
                <a:cs typeface="Tahoma"/>
              </a:rPr>
              <a:t>Tecnológicas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500" spc="35">
                <a:latin typeface="Verdana"/>
                <a:cs typeface="Verdana"/>
              </a:rPr>
              <a:t>Fomentar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el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uso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las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aplicaciones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herramientas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tecnológicas: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6411" y="4146550"/>
            <a:ext cx="3865879" cy="158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45" b="1">
                <a:latin typeface="Tahoma"/>
                <a:cs typeface="Tahoma"/>
              </a:rPr>
              <a:t>SAT</a:t>
            </a:r>
            <a:r>
              <a:rPr dirty="0" sz="1500" spc="-60" b="1">
                <a:latin typeface="Tahoma"/>
                <a:cs typeface="Tahoma"/>
              </a:rPr>
              <a:t> </a:t>
            </a:r>
            <a:r>
              <a:rPr dirty="0" sz="1500" spc="35" b="1">
                <a:latin typeface="Tahoma"/>
                <a:cs typeface="Tahoma"/>
              </a:rPr>
              <a:t>Móvil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50" spc="45">
                <a:latin typeface="Verdana"/>
                <a:cs typeface="Verdana"/>
              </a:rPr>
              <a:t>Per</a:t>
            </a:r>
            <a:r>
              <a:rPr dirty="0" sz="1450" spc="125">
                <a:latin typeface="Verdana"/>
                <a:cs typeface="Verdana"/>
              </a:rPr>
              <a:t>m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15">
                <a:latin typeface="Verdana"/>
                <a:cs typeface="Verdana"/>
              </a:rPr>
              <a:t>te</a:t>
            </a:r>
            <a:r>
              <a:rPr dirty="0" sz="1450" spc="-155">
                <a:latin typeface="Verdana"/>
                <a:cs typeface="Verdana"/>
              </a:rPr>
              <a:t> 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25">
                <a:latin typeface="Verdana"/>
                <a:cs typeface="Verdana"/>
              </a:rPr>
              <a:t>contr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65">
                <a:latin typeface="Verdana"/>
                <a:cs typeface="Verdana"/>
              </a:rPr>
              <a:t>b</a:t>
            </a:r>
            <a:r>
              <a:rPr dirty="0" sz="1450" spc="60">
                <a:latin typeface="Verdana"/>
                <a:cs typeface="Verdana"/>
              </a:rPr>
              <a:t>u</a:t>
            </a:r>
            <a:r>
              <a:rPr dirty="0" sz="1450" spc="-75">
                <a:latin typeface="Verdana"/>
                <a:cs typeface="Verdana"/>
              </a:rPr>
              <a:t>y</a:t>
            </a:r>
            <a:r>
              <a:rPr dirty="0" sz="1450" spc="25">
                <a:latin typeface="Verdana"/>
                <a:cs typeface="Verdana"/>
              </a:rPr>
              <a:t>ente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35">
                <a:latin typeface="Verdana"/>
                <a:cs typeface="Verdana"/>
              </a:rPr>
              <a:t>ha</a:t>
            </a:r>
            <a:r>
              <a:rPr dirty="0" sz="1450" spc="20">
                <a:latin typeface="Verdana"/>
                <a:cs typeface="Verdana"/>
              </a:rPr>
              <a:t>c</a:t>
            </a:r>
            <a:r>
              <a:rPr dirty="0" sz="1450" spc="-15">
                <a:latin typeface="Verdana"/>
                <a:cs typeface="Verdana"/>
              </a:rPr>
              <a:t>er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30">
                <a:latin typeface="Verdana"/>
                <a:cs typeface="Verdana"/>
              </a:rPr>
              <a:t>cons</a:t>
            </a:r>
            <a:r>
              <a:rPr dirty="0" sz="1450" spc="25">
                <a:latin typeface="Verdana"/>
                <a:cs typeface="Verdana"/>
              </a:rPr>
              <a:t>u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>
                <a:latin typeface="Verdana"/>
                <a:cs typeface="Verdana"/>
              </a:rPr>
              <a:t>t</a:t>
            </a:r>
            <a:r>
              <a:rPr dirty="0" sz="1450" spc="-10">
                <a:latin typeface="Verdana"/>
                <a:cs typeface="Verdana"/>
              </a:rPr>
              <a:t>a</a:t>
            </a:r>
            <a:r>
              <a:rPr dirty="0" sz="1450" spc="-40">
                <a:latin typeface="Verdana"/>
                <a:cs typeface="Verdana"/>
              </a:rPr>
              <a:t>s  </a:t>
            </a:r>
            <a:r>
              <a:rPr dirty="0" sz="1450" spc="5">
                <a:latin typeface="Verdana"/>
                <a:cs typeface="Verdana"/>
              </a:rPr>
              <a:t>relacionadas</a:t>
            </a:r>
            <a:r>
              <a:rPr dirty="0" sz="1450" spc="-155">
                <a:latin typeface="Verdana"/>
                <a:cs typeface="Verdana"/>
              </a:rPr>
              <a:t> </a:t>
            </a:r>
            <a:r>
              <a:rPr dirty="0" sz="1450" spc="-15">
                <a:latin typeface="Verdana"/>
                <a:cs typeface="Verdana"/>
              </a:rPr>
              <a:t>a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5">
                <a:latin typeface="Verdana"/>
                <a:cs typeface="Verdana"/>
              </a:rPr>
              <a:t>su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35">
                <a:latin typeface="Verdana"/>
                <a:cs typeface="Verdana"/>
              </a:rPr>
              <a:t>identidad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40">
                <a:latin typeface="Verdana"/>
                <a:cs typeface="Verdana"/>
              </a:rPr>
              <a:t>fiscal,</a:t>
            </a:r>
            <a:r>
              <a:rPr dirty="0" sz="1450" spc="-160">
                <a:latin typeface="Verdana"/>
                <a:cs typeface="Verdana"/>
              </a:rPr>
              <a:t> </a:t>
            </a:r>
            <a:r>
              <a:rPr dirty="0" sz="1450" spc="-5">
                <a:latin typeface="Verdana"/>
                <a:cs typeface="Verdana"/>
              </a:rPr>
              <a:t>solicitar </a:t>
            </a:r>
            <a:r>
              <a:rPr dirty="0" sz="1450" spc="-495">
                <a:latin typeface="Verdana"/>
                <a:cs typeface="Verdana"/>
              </a:rPr>
              <a:t> </a:t>
            </a:r>
            <a:r>
              <a:rPr dirty="0" sz="1450" spc="-5">
                <a:latin typeface="Verdana"/>
                <a:cs typeface="Verdana"/>
              </a:rPr>
              <a:t>orientación,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así</a:t>
            </a:r>
            <a:r>
              <a:rPr dirty="0" sz="1450" spc="-130">
                <a:latin typeface="Verdana"/>
                <a:cs typeface="Verdana"/>
              </a:rPr>
              <a:t> </a:t>
            </a:r>
            <a:r>
              <a:rPr dirty="0" sz="1450" spc="60">
                <a:latin typeface="Verdana"/>
                <a:cs typeface="Verdana"/>
              </a:rPr>
              <a:t>como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15">
                <a:latin typeface="Verdana"/>
                <a:cs typeface="Verdana"/>
              </a:rPr>
              <a:t>la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15">
                <a:latin typeface="Verdana"/>
                <a:cs typeface="Verdana"/>
              </a:rPr>
              <a:t>consulta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2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otros </a:t>
            </a:r>
            <a:r>
              <a:rPr dirty="0" sz="1450" spc="-495">
                <a:latin typeface="Verdana"/>
                <a:cs typeface="Verdana"/>
              </a:rPr>
              <a:t> </a:t>
            </a:r>
            <a:r>
              <a:rPr dirty="0" sz="1450" spc="-35">
                <a:latin typeface="Verdana"/>
                <a:cs typeface="Verdana"/>
              </a:rPr>
              <a:t>ser</a:t>
            </a:r>
            <a:r>
              <a:rPr dirty="0" sz="1450" spc="-35">
                <a:latin typeface="Verdana"/>
                <a:cs typeface="Verdana"/>
              </a:rPr>
              <a:t>v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25">
                <a:latin typeface="Verdana"/>
                <a:cs typeface="Verdana"/>
              </a:rPr>
              <a:t>cio</a:t>
            </a:r>
            <a:r>
              <a:rPr dirty="0" sz="1450" spc="-50">
                <a:latin typeface="Verdana"/>
                <a:cs typeface="Verdana"/>
              </a:rPr>
              <a:t>s</a:t>
            </a:r>
            <a:r>
              <a:rPr dirty="0" sz="1450" spc="-155">
                <a:latin typeface="Verdana"/>
                <a:cs typeface="Verdana"/>
              </a:rPr>
              <a:t> </a:t>
            </a:r>
            <a:r>
              <a:rPr dirty="0" sz="1450" spc="55">
                <a:latin typeface="Verdana"/>
                <a:cs typeface="Verdana"/>
              </a:rPr>
              <a:t>co</a:t>
            </a:r>
            <a:r>
              <a:rPr dirty="0" sz="1450" spc="95">
                <a:latin typeface="Verdana"/>
                <a:cs typeface="Verdana"/>
              </a:rPr>
              <a:t>m</a:t>
            </a:r>
            <a:r>
              <a:rPr dirty="0" sz="1450" spc="30">
                <a:latin typeface="Verdana"/>
                <a:cs typeface="Verdana"/>
              </a:rPr>
              <a:t>o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25">
                <a:latin typeface="Verdana"/>
                <a:cs typeface="Verdana"/>
              </a:rPr>
              <a:t>t</a:t>
            </a:r>
            <a:r>
              <a:rPr dirty="0" sz="1450" spc="35">
                <a:latin typeface="Verdana"/>
                <a:cs typeface="Verdana"/>
              </a:rPr>
              <a:t>u</a:t>
            </a:r>
            <a:r>
              <a:rPr dirty="0" sz="1450">
                <a:latin typeface="Verdana"/>
                <a:cs typeface="Verdana"/>
              </a:rPr>
              <a:t>tor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85">
                <a:latin typeface="Verdana"/>
                <a:cs typeface="Verdana"/>
              </a:rPr>
              <a:t>es,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25">
                <a:latin typeface="Verdana"/>
                <a:cs typeface="Verdana"/>
              </a:rPr>
              <a:t>noti</a:t>
            </a:r>
            <a:r>
              <a:rPr dirty="0" sz="1450" spc="-45">
                <a:latin typeface="Verdana"/>
                <a:cs typeface="Verdana"/>
              </a:rPr>
              <a:t>cias,  </a:t>
            </a:r>
            <a:r>
              <a:rPr dirty="0" sz="1450" spc="-5">
                <a:latin typeface="Verdana"/>
                <a:cs typeface="Verdana"/>
              </a:rPr>
              <a:t>indicadores, quejas </a:t>
            </a:r>
            <a:r>
              <a:rPr dirty="0" sz="1450" spc="-75">
                <a:latin typeface="Verdana"/>
                <a:cs typeface="Verdana"/>
              </a:rPr>
              <a:t>y </a:t>
            </a:r>
            <a:r>
              <a:rPr dirty="0" sz="1450">
                <a:latin typeface="Verdana"/>
                <a:cs typeface="Verdana"/>
              </a:rPr>
              <a:t>denuncias, </a:t>
            </a:r>
            <a:r>
              <a:rPr dirty="0" sz="1450" spc="5">
                <a:latin typeface="Verdana"/>
                <a:cs typeface="Verdana"/>
              </a:rPr>
              <a:t> </a:t>
            </a:r>
            <a:r>
              <a:rPr dirty="0" sz="1450" spc="20">
                <a:latin typeface="Verdana"/>
                <a:cs typeface="Verdana"/>
              </a:rPr>
              <a:t>c</a:t>
            </a:r>
            <a:r>
              <a:rPr dirty="0" sz="1450" spc="15">
                <a:latin typeface="Verdana"/>
                <a:cs typeface="Verdana"/>
              </a:rPr>
              <a:t>a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50">
                <a:latin typeface="Verdana"/>
                <a:cs typeface="Verdana"/>
              </a:rPr>
              <a:t>en</a:t>
            </a:r>
            <a:r>
              <a:rPr dirty="0" sz="1450" spc="45">
                <a:latin typeface="Verdana"/>
                <a:cs typeface="Verdana"/>
              </a:rPr>
              <a:t>d</a:t>
            </a:r>
            <a:r>
              <a:rPr dirty="0" sz="1450" spc="-25">
                <a:latin typeface="Verdana"/>
                <a:cs typeface="Verdana"/>
              </a:rPr>
              <a:t>a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30">
                <a:latin typeface="Verdana"/>
                <a:cs typeface="Verdana"/>
              </a:rPr>
              <a:t>o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-5">
                <a:latin typeface="Verdana"/>
                <a:cs typeface="Verdana"/>
              </a:rPr>
              <a:t>fisc</a:t>
            </a:r>
            <a:r>
              <a:rPr dirty="0" sz="1450" spc="-15">
                <a:latin typeface="Verdana"/>
                <a:cs typeface="Verdana"/>
              </a:rPr>
              <a:t>a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220">
                <a:latin typeface="Verdana"/>
                <a:cs typeface="Verdana"/>
              </a:rPr>
              <a:t>,</a:t>
            </a:r>
            <a:r>
              <a:rPr dirty="0" sz="1450" spc="-160">
                <a:latin typeface="Verdana"/>
                <a:cs typeface="Verdana"/>
              </a:rPr>
              <a:t> </a:t>
            </a:r>
            <a:r>
              <a:rPr dirty="0" sz="1450" spc="35">
                <a:latin typeface="Verdana"/>
                <a:cs typeface="Verdana"/>
              </a:rPr>
              <a:t>en</a:t>
            </a:r>
            <a:r>
              <a:rPr dirty="0" sz="1450" spc="10">
                <a:latin typeface="Verdana"/>
                <a:cs typeface="Verdana"/>
              </a:rPr>
              <a:t>t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10">
                <a:latin typeface="Verdana"/>
                <a:cs typeface="Verdana"/>
              </a:rPr>
              <a:t>e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otro</a:t>
            </a:r>
            <a:r>
              <a:rPr dirty="0" sz="1450" spc="10">
                <a:latin typeface="Verdana"/>
                <a:cs typeface="Verdana"/>
              </a:rPr>
              <a:t>s</a:t>
            </a:r>
            <a:r>
              <a:rPr dirty="0" sz="1500" spc="-229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38313" y="4116070"/>
            <a:ext cx="3588385" cy="1352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45" b="1">
                <a:latin typeface="Tahoma"/>
                <a:cs typeface="Tahoma"/>
              </a:rPr>
              <a:t>SAT</a:t>
            </a:r>
            <a:r>
              <a:rPr dirty="0" sz="1450" spc="-60" b="1">
                <a:latin typeface="Tahoma"/>
                <a:cs typeface="Tahoma"/>
              </a:rPr>
              <a:t> </a:t>
            </a:r>
            <a:r>
              <a:rPr dirty="0" sz="1450" spc="-65" b="1">
                <a:latin typeface="Tahoma"/>
                <a:cs typeface="Tahoma"/>
              </a:rPr>
              <a:t>ID</a:t>
            </a:r>
            <a:endParaRPr sz="14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450" spc="85">
                <a:latin typeface="Verdana"/>
                <a:cs typeface="Verdana"/>
              </a:rPr>
              <a:t>H</a:t>
            </a:r>
            <a:r>
              <a:rPr dirty="0" sz="1450" spc="-15">
                <a:latin typeface="Verdana"/>
                <a:cs typeface="Verdana"/>
              </a:rPr>
              <a:t>er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125">
                <a:latin typeface="Verdana"/>
                <a:cs typeface="Verdana"/>
              </a:rPr>
              <a:t>m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20">
                <a:latin typeface="Verdana"/>
                <a:cs typeface="Verdana"/>
              </a:rPr>
              <a:t>enta</a:t>
            </a:r>
            <a:r>
              <a:rPr dirty="0" sz="1450" spc="-160">
                <a:latin typeface="Verdana"/>
                <a:cs typeface="Verdana"/>
              </a:rPr>
              <a:t> </a:t>
            </a:r>
            <a:r>
              <a:rPr dirty="0" sz="1450" spc="30">
                <a:latin typeface="Verdana"/>
                <a:cs typeface="Verdana"/>
              </a:rPr>
              <a:t>tecnoló</a:t>
            </a:r>
            <a:r>
              <a:rPr dirty="0" sz="1450" spc="40">
                <a:latin typeface="Verdana"/>
                <a:cs typeface="Verdana"/>
              </a:rPr>
              <a:t>gi</a:t>
            </a:r>
            <a:r>
              <a:rPr dirty="0" sz="1450" spc="20">
                <a:latin typeface="Verdana"/>
                <a:cs typeface="Verdana"/>
              </a:rPr>
              <a:t>ca</a:t>
            </a:r>
            <a:r>
              <a:rPr dirty="0" sz="1450" spc="-160">
                <a:latin typeface="Verdana"/>
                <a:cs typeface="Verdana"/>
              </a:rPr>
              <a:t> </a:t>
            </a:r>
            <a:r>
              <a:rPr dirty="0" sz="1450" spc="-15">
                <a:latin typeface="Verdana"/>
                <a:cs typeface="Verdana"/>
              </a:rPr>
              <a:t>a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-30">
                <a:latin typeface="Verdana"/>
                <a:cs typeface="Verdana"/>
              </a:rPr>
              <a:t>trav</a:t>
            </a:r>
            <a:r>
              <a:rPr dirty="0" sz="1450" spc="-20">
                <a:latin typeface="Verdana"/>
                <a:cs typeface="Verdana"/>
              </a:rPr>
              <a:t>és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15">
                <a:latin typeface="Verdana"/>
                <a:cs typeface="Verdana"/>
              </a:rPr>
              <a:t>a  </a:t>
            </a:r>
            <a:r>
              <a:rPr dirty="0" sz="1450" spc="50">
                <a:latin typeface="Verdana"/>
                <a:cs typeface="Verdana"/>
              </a:rPr>
              <a:t>c</a:t>
            </a:r>
            <a:r>
              <a:rPr dirty="0" sz="1450" spc="55">
                <a:latin typeface="Verdana"/>
                <a:cs typeface="Verdana"/>
              </a:rPr>
              <a:t>u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-20">
                <a:latin typeface="Verdana"/>
                <a:cs typeface="Verdana"/>
              </a:rPr>
              <a:t>se</a:t>
            </a:r>
            <a:r>
              <a:rPr dirty="0" sz="1450" spc="-130">
                <a:latin typeface="Verdana"/>
                <a:cs typeface="Verdana"/>
              </a:rPr>
              <a:t> </a:t>
            </a:r>
            <a:r>
              <a:rPr dirty="0" sz="1450" spc="20">
                <a:latin typeface="Verdana"/>
                <a:cs typeface="Verdana"/>
              </a:rPr>
              <a:t>a</a:t>
            </a:r>
            <a:r>
              <a:rPr dirty="0" sz="1450" spc="10">
                <a:latin typeface="Verdana"/>
                <a:cs typeface="Verdana"/>
              </a:rPr>
              <a:t>u</a:t>
            </a:r>
            <a:r>
              <a:rPr dirty="0" sz="1450">
                <a:latin typeface="Verdana"/>
                <a:cs typeface="Verdana"/>
              </a:rPr>
              <a:t>tor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-20">
                <a:latin typeface="Verdana"/>
                <a:cs typeface="Verdana"/>
              </a:rPr>
              <a:t>za</a:t>
            </a:r>
            <a:r>
              <a:rPr dirty="0" sz="1450" spc="-155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15">
                <a:latin typeface="Verdana"/>
                <a:cs typeface="Verdana"/>
              </a:rPr>
              <a:t>a</a:t>
            </a:r>
            <a:r>
              <a:rPr dirty="0" sz="1450" spc="-155">
                <a:latin typeface="Verdana"/>
                <a:cs typeface="Verdana"/>
              </a:rPr>
              <a:t> </a:t>
            </a:r>
            <a:r>
              <a:rPr dirty="0" sz="1450" spc="25">
                <a:latin typeface="Verdana"/>
                <a:cs typeface="Verdana"/>
              </a:rPr>
              <a:t>gener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25">
                <a:latin typeface="Verdana"/>
                <a:cs typeface="Verdana"/>
              </a:rPr>
              <a:t>ció</a:t>
            </a:r>
            <a:r>
              <a:rPr dirty="0" sz="1450" spc="65">
                <a:latin typeface="Verdana"/>
                <a:cs typeface="Verdana"/>
              </a:rPr>
              <a:t>n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20">
                <a:latin typeface="Verdana"/>
                <a:cs typeface="Verdana"/>
              </a:rPr>
              <a:t>o  </a:t>
            </a:r>
            <a:r>
              <a:rPr dirty="0" sz="1450" spc="10">
                <a:latin typeface="Verdana"/>
                <a:cs typeface="Verdana"/>
              </a:rPr>
              <a:t>renovación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25">
                <a:latin typeface="Verdana"/>
                <a:cs typeface="Verdana"/>
              </a:rPr>
              <a:t> </a:t>
            </a:r>
            <a:r>
              <a:rPr dirty="0" sz="1450" spc="-15">
                <a:latin typeface="Verdana"/>
                <a:cs typeface="Verdana"/>
              </a:rPr>
              <a:t>Contraseña,</a:t>
            </a:r>
            <a:r>
              <a:rPr dirty="0" sz="1450" spc="-120">
                <a:latin typeface="Verdana"/>
                <a:cs typeface="Verdana"/>
              </a:rPr>
              <a:t> </a:t>
            </a:r>
            <a:r>
              <a:rPr dirty="0" sz="1450" spc="10">
                <a:latin typeface="Verdana"/>
                <a:cs typeface="Verdana"/>
              </a:rPr>
              <a:t>renovación </a:t>
            </a:r>
            <a:r>
              <a:rPr dirty="0" sz="1450" spc="-495">
                <a:latin typeface="Verdana"/>
                <a:cs typeface="Verdana"/>
              </a:rPr>
              <a:t> </a:t>
            </a:r>
            <a:r>
              <a:rPr dirty="0" sz="1450" spc="40">
                <a:latin typeface="Verdana"/>
                <a:cs typeface="Verdana"/>
              </a:rPr>
              <a:t>d</a:t>
            </a:r>
            <a:r>
              <a:rPr dirty="0" sz="1450" spc="45">
                <a:latin typeface="Verdana"/>
                <a:cs typeface="Verdana"/>
              </a:rPr>
              <a:t>e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65">
                <a:latin typeface="Verdana"/>
                <a:cs typeface="Verdana"/>
              </a:rPr>
              <a:t>e.f</a:t>
            </a:r>
            <a:r>
              <a:rPr dirty="0" sz="1450" spc="-35">
                <a:latin typeface="Verdana"/>
                <a:cs typeface="Verdana"/>
              </a:rPr>
              <a:t>i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125">
                <a:latin typeface="Verdana"/>
                <a:cs typeface="Verdana"/>
              </a:rPr>
              <a:t>m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-220">
                <a:latin typeface="Verdana"/>
                <a:cs typeface="Verdana"/>
              </a:rPr>
              <a:t>,</a:t>
            </a:r>
            <a:r>
              <a:rPr dirty="0" sz="1450" spc="-130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a</a:t>
            </a:r>
            <a:r>
              <a:rPr dirty="0" sz="1450" spc="-30">
                <a:latin typeface="Verdana"/>
                <a:cs typeface="Verdana"/>
              </a:rPr>
              <a:t>sí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55">
                <a:latin typeface="Verdana"/>
                <a:cs typeface="Verdana"/>
              </a:rPr>
              <a:t>co</a:t>
            </a:r>
            <a:r>
              <a:rPr dirty="0" sz="1450" spc="95">
                <a:latin typeface="Verdana"/>
                <a:cs typeface="Verdana"/>
              </a:rPr>
              <a:t>m</a:t>
            </a:r>
            <a:r>
              <a:rPr dirty="0" sz="1450" spc="30">
                <a:latin typeface="Verdana"/>
                <a:cs typeface="Verdana"/>
              </a:rPr>
              <a:t>o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15">
                <a:latin typeface="Verdana"/>
                <a:cs typeface="Verdana"/>
              </a:rPr>
              <a:t>a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sol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40">
                <a:latin typeface="Verdana"/>
                <a:cs typeface="Verdana"/>
              </a:rPr>
              <a:t>citud</a:t>
            </a:r>
            <a:r>
              <a:rPr dirty="0" sz="1450" spc="-155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15">
                <a:latin typeface="Verdana"/>
                <a:cs typeface="Verdana"/>
              </a:rPr>
              <a:t>a  </a:t>
            </a:r>
            <a:r>
              <a:rPr dirty="0" sz="1450" spc="10">
                <a:latin typeface="Verdana"/>
                <a:cs typeface="Verdana"/>
              </a:rPr>
              <a:t>Const</a:t>
            </a:r>
            <a:r>
              <a:rPr dirty="0" sz="1450">
                <a:latin typeface="Verdana"/>
                <a:cs typeface="Verdana"/>
              </a:rPr>
              <a:t>a</a:t>
            </a:r>
            <a:r>
              <a:rPr dirty="0" sz="1450" spc="40">
                <a:latin typeface="Verdana"/>
                <a:cs typeface="Verdana"/>
              </a:rPr>
              <a:t>nci</a:t>
            </a:r>
            <a:r>
              <a:rPr dirty="0" sz="1450" spc="-15">
                <a:latin typeface="Verdana"/>
                <a:cs typeface="Verdana"/>
              </a:rPr>
              <a:t>a</a:t>
            </a:r>
            <a:r>
              <a:rPr dirty="0" sz="1450" spc="-155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30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Situ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25">
                <a:latin typeface="Verdana"/>
                <a:cs typeface="Verdana"/>
              </a:rPr>
              <a:t>ció</a:t>
            </a:r>
            <a:r>
              <a:rPr dirty="0" sz="1450" spc="65">
                <a:latin typeface="Verdana"/>
                <a:cs typeface="Verdana"/>
              </a:rPr>
              <a:t>n</a:t>
            </a:r>
            <a:r>
              <a:rPr dirty="0" sz="1450" spc="-150">
                <a:latin typeface="Verdana"/>
                <a:cs typeface="Verdana"/>
              </a:rPr>
              <a:t> </a:t>
            </a:r>
            <a:r>
              <a:rPr dirty="0" sz="1450" spc="85">
                <a:latin typeface="Verdana"/>
                <a:cs typeface="Verdana"/>
              </a:rPr>
              <a:t>F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>
                <a:latin typeface="Verdana"/>
                <a:cs typeface="Verdana"/>
              </a:rPr>
              <a:t>sc</a:t>
            </a:r>
            <a:r>
              <a:rPr dirty="0" sz="1450" spc="-10">
                <a:latin typeface="Verdana"/>
                <a:cs typeface="Verdana"/>
              </a:rPr>
              <a:t>a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220">
                <a:latin typeface="Verdana"/>
                <a:cs typeface="Verdana"/>
              </a:rPr>
              <a:t>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38313" y="1977898"/>
            <a:ext cx="3777615" cy="1352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35" b="1">
                <a:latin typeface="Tahoma"/>
                <a:cs typeface="Tahoma"/>
              </a:rPr>
              <a:t>Verificador</a:t>
            </a:r>
            <a:r>
              <a:rPr dirty="0" sz="1450" spc="-45" b="1">
                <a:latin typeface="Tahoma"/>
                <a:cs typeface="Tahoma"/>
              </a:rPr>
              <a:t> </a:t>
            </a:r>
            <a:r>
              <a:rPr dirty="0" sz="1450" spc="45" b="1">
                <a:latin typeface="Tahoma"/>
                <a:cs typeface="Tahoma"/>
              </a:rPr>
              <a:t>SAT</a:t>
            </a:r>
            <a:endParaRPr sz="14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450" spc="40">
                <a:latin typeface="Verdana"/>
                <a:cs typeface="Verdana"/>
              </a:rPr>
              <a:t>Permite </a:t>
            </a:r>
            <a:r>
              <a:rPr dirty="0" sz="1450" spc="-20">
                <a:latin typeface="Verdana"/>
                <a:cs typeface="Verdana"/>
              </a:rPr>
              <a:t>realizar </a:t>
            </a:r>
            <a:r>
              <a:rPr dirty="0" sz="1450" spc="-15">
                <a:latin typeface="Verdana"/>
                <a:cs typeface="Verdana"/>
              </a:rPr>
              <a:t>la </a:t>
            </a:r>
            <a:r>
              <a:rPr dirty="0" sz="1450">
                <a:latin typeface="Verdana"/>
                <a:cs typeface="Verdana"/>
              </a:rPr>
              <a:t>verificación </a:t>
            </a:r>
            <a:r>
              <a:rPr dirty="0" sz="1450" spc="-15">
                <a:latin typeface="Verdana"/>
                <a:cs typeface="Verdana"/>
              </a:rPr>
              <a:t>a </a:t>
            </a:r>
            <a:r>
              <a:rPr dirty="0" sz="1450" spc="-25">
                <a:latin typeface="Verdana"/>
                <a:cs typeface="Verdana"/>
              </a:rPr>
              <a:t>través </a:t>
            </a:r>
            <a:r>
              <a:rPr dirty="0" sz="1450" spc="-20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15">
                <a:latin typeface="Verdana"/>
                <a:cs typeface="Verdana"/>
              </a:rPr>
              <a:t>a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40">
                <a:latin typeface="Verdana"/>
                <a:cs typeface="Verdana"/>
              </a:rPr>
              <a:t>e</a:t>
            </a:r>
            <a:r>
              <a:rPr dirty="0" sz="1450" spc="25">
                <a:latin typeface="Verdana"/>
                <a:cs typeface="Verdana"/>
              </a:rPr>
              <a:t>c</a:t>
            </a:r>
            <a:r>
              <a:rPr dirty="0" sz="1450" spc="30">
                <a:latin typeface="Verdana"/>
                <a:cs typeface="Verdana"/>
              </a:rPr>
              <a:t>t</a:t>
            </a:r>
            <a:r>
              <a:rPr dirty="0" sz="1450" spc="35">
                <a:latin typeface="Verdana"/>
                <a:cs typeface="Verdana"/>
              </a:rPr>
              <a:t>u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15">
                <a:latin typeface="Verdana"/>
                <a:cs typeface="Verdana"/>
              </a:rPr>
              <a:t>a</a:t>
            </a:r>
            <a:r>
              <a:rPr dirty="0" sz="1450" spc="-155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15">
                <a:latin typeface="Verdana"/>
                <a:cs typeface="Verdana"/>
              </a:rPr>
              <a:t>a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45">
                <a:latin typeface="Verdana"/>
                <a:cs typeface="Verdana"/>
              </a:rPr>
              <a:t>e</a:t>
            </a:r>
            <a:r>
              <a:rPr dirty="0" sz="1450" spc="40">
                <a:latin typeface="Verdana"/>
                <a:cs typeface="Verdana"/>
              </a:rPr>
              <a:t>p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20">
                <a:latin typeface="Verdana"/>
                <a:cs typeface="Verdana"/>
              </a:rPr>
              <a:t>e</a:t>
            </a:r>
            <a:r>
              <a:rPr dirty="0" sz="1450" spc="-25">
                <a:latin typeface="Verdana"/>
                <a:cs typeface="Verdana"/>
              </a:rPr>
              <a:t>s</a:t>
            </a:r>
            <a:r>
              <a:rPr dirty="0" sz="1450" spc="35">
                <a:latin typeface="Verdana"/>
                <a:cs typeface="Verdana"/>
              </a:rPr>
              <a:t>en</a:t>
            </a:r>
            <a:r>
              <a:rPr dirty="0" sz="1450" spc="10">
                <a:latin typeface="Verdana"/>
                <a:cs typeface="Verdana"/>
              </a:rPr>
              <a:t>t</a:t>
            </a:r>
            <a:r>
              <a:rPr dirty="0" sz="1450" spc="-25">
                <a:latin typeface="Verdana"/>
                <a:cs typeface="Verdana"/>
              </a:rPr>
              <a:t>a</a:t>
            </a:r>
            <a:r>
              <a:rPr dirty="0" sz="1450" spc="35">
                <a:latin typeface="Verdana"/>
                <a:cs typeface="Verdana"/>
              </a:rPr>
              <a:t>ción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5">
                <a:latin typeface="Verdana"/>
                <a:cs typeface="Verdana"/>
              </a:rPr>
              <a:t>grafica  </a:t>
            </a:r>
            <a:r>
              <a:rPr dirty="0" sz="1450" spc="25">
                <a:latin typeface="Verdana"/>
                <a:cs typeface="Verdana"/>
              </a:rPr>
              <a:t>del</a:t>
            </a:r>
            <a:r>
              <a:rPr dirty="0" sz="1450" spc="-135">
                <a:latin typeface="Verdana"/>
                <a:cs typeface="Verdana"/>
              </a:rPr>
              <a:t> </a:t>
            </a:r>
            <a:r>
              <a:rPr dirty="0" sz="1450" spc="40">
                <a:latin typeface="Verdana"/>
                <a:cs typeface="Verdana"/>
              </a:rPr>
              <a:t>códi</a:t>
            </a:r>
            <a:r>
              <a:rPr dirty="0" sz="1450" spc="60">
                <a:latin typeface="Verdana"/>
                <a:cs typeface="Verdana"/>
              </a:rPr>
              <a:t>go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25">
                <a:latin typeface="Verdana"/>
                <a:cs typeface="Verdana"/>
              </a:rPr>
              <a:t>seg</a:t>
            </a:r>
            <a:r>
              <a:rPr dirty="0" sz="1450" spc="20">
                <a:latin typeface="Verdana"/>
                <a:cs typeface="Verdana"/>
              </a:rPr>
              <a:t>u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30">
                <a:latin typeface="Verdana"/>
                <a:cs typeface="Verdana"/>
              </a:rPr>
              <a:t>d</a:t>
            </a:r>
            <a:r>
              <a:rPr dirty="0" sz="1450" spc="20">
                <a:latin typeface="Verdana"/>
                <a:cs typeface="Verdana"/>
              </a:rPr>
              <a:t>a</a:t>
            </a:r>
            <a:r>
              <a:rPr dirty="0" sz="1450" spc="80">
                <a:latin typeface="Verdana"/>
                <a:cs typeface="Verdana"/>
              </a:rPr>
              <a:t>d</a:t>
            </a:r>
            <a:r>
              <a:rPr dirty="0" sz="1450" spc="-130">
                <a:latin typeface="Verdana"/>
                <a:cs typeface="Verdana"/>
              </a:rPr>
              <a:t> </a:t>
            </a:r>
            <a:r>
              <a:rPr dirty="0" sz="1450" spc="50">
                <a:latin typeface="Verdana"/>
                <a:cs typeface="Verdana"/>
              </a:rPr>
              <a:t>que</a:t>
            </a:r>
            <a:r>
              <a:rPr dirty="0" sz="1450" spc="-130">
                <a:latin typeface="Verdana"/>
                <a:cs typeface="Verdana"/>
              </a:rPr>
              <a:t> </a:t>
            </a:r>
            <a:r>
              <a:rPr dirty="0" sz="1450" spc="-15">
                <a:latin typeface="Verdana"/>
                <a:cs typeface="Verdana"/>
              </a:rPr>
              <a:t>se  </a:t>
            </a:r>
            <a:r>
              <a:rPr dirty="0" sz="1450" spc="45">
                <a:latin typeface="Verdana"/>
                <a:cs typeface="Verdana"/>
              </a:rPr>
              <a:t>enc</a:t>
            </a:r>
            <a:r>
              <a:rPr dirty="0" sz="1450" spc="40">
                <a:latin typeface="Verdana"/>
                <a:cs typeface="Verdana"/>
              </a:rPr>
              <a:t>u</a:t>
            </a:r>
            <a:r>
              <a:rPr dirty="0" sz="1450" spc="5">
                <a:latin typeface="Verdana"/>
                <a:cs typeface="Verdana"/>
              </a:rPr>
              <a:t>entra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125">
                <a:latin typeface="Verdana"/>
                <a:cs typeface="Verdana"/>
              </a:rPr>
              <a:t>m</a:t>
            </a:r>
            <a:r>
              <a:rPr dirty="0" sz="1450" spc="20">
                <a:latin typeface="Verdana"/>
                <a:cs typeface="Verdana"/>
              </a:rPr>
              <a:t>pr</a:t>
            </a:r>
            <a:r>
              <a:rPr dirty="0" sz="1450" spc="-5">
                <a:latin typeface="Verdana"/>
                <a:cs typeface="Verdana"/>
              </a:rPr>
              <a:t>eso</a:t>
            </a:r>
            <a:r>
              <a:rPr dirty="0" sz="1450" spc="-130">
                <a:latin typeface="Verdana"/>
                <a:cs typeface="Verdana"/>
              </a:rPr>
              <a:t> </a:t>
            </a:r>
            <a:r>
              <a:rPr dirty="0" sz="1450" spc="35">
                <a:latin typeface="Verdana"/>
                <a:cs typeface="Verdana"/>
              </a:rPr>
              <a:t>en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-50">
                <a:latin typeface="Verdana"/>
                <a:cs typeface="Verdana"/>
              </a:rPr>
              <a:t>s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20">
                <a:latin typeface="Verdana"/>
                <a:cs typeface="Verdana"/>
              </a:rPr>
              <a:t>c</a:t>
            </a:r>
            <a:r>
              <a:rPr dirty="0" sz="1450" spc="15">
                <a:latin typeface="Verdana"/>
                <a:cs typeface="Verdana"/>
              </a:rPr>
              <a:t>a</a:t>
            </a:r>
            <a:r>
              <a:rPr dirty="0" sz="1450" spc="-25">
                <a:latin typeface="Verdana"/>
                <a:cs typeface="Verdana"/>
              </a:rPr>
              <a:t>je</a:t>
            </a:r>
            <a:r>
              <a:rPr dirty="0" sz="1450" spc="-30">
                <a:latin typeface="Verdana"/>
                <a:cs typeface="Verdana"/>
              </a:rPr>
              <a:t>t</a:t>
            </a:r>
            <a:r>
              <a:rPr dirty="0" sz="1450" spc="-10">
                <a:latin typeface="Verdana"/>
                <a:cs typeface="Verdana"/>
              </a:rPr>
              <a:t>ill</a:t>
            </a:r>
            <a:r>
              <a:rPr dirty="0" sz="1450" spc="-20">
                <a:latin typeface="Verdana"/>
                <a:cs typeface="Verdana"/>
              </a:rPr>
              <a:t>a</a:t>
            </a:r>
            <a:r>
              <a:rPr dirty="0" sz="1450" spc="-50">
                <a:latin typeface="Verdana"/>
                <a:cs typeface="Verdana"/>
              </a:rPr>
              <a:t>s</a:t>
            </a:r>
            <a:r>
              <a:rPr dirty="0" sz="1450" spc="-165">
                <a:latin typeface="Verdana"/>
                <a:cs typeface="Verdana"/>
              </a:rPr>
              <a:t> </a:t>
            </a:r>
            <a:r>
              <a:rPr dirty="0" sz="1450" spc="35">
                <a:latin typeface="Verdana"/>
                <a:cs typeface="Verdana"/>
              </a:rPr>
              <a:t>de  </a:t>
            </a:r>
            <a:r>
              <a:rPr dirty="0" sz="1450" spc="15">
                <a:latin typeface="Verdana"/>
                <a:cs typeface="Verdana"/>
              </a:rPr>
              <a:t>cigar</a:t>
            </a:r>
            <a:r>
              <a:rPr dirty="0" sz="1450" spc="-40">
                <a:latin typeface="Verdana"/>
                <a:cs typeface="Verdana"/>
              </a:rPr>
              <a:t>r</a:t>
            </a:r>
            <a:r>
              <a:rPr dirty="0" sz="1450" spc="-10">
                <a:latin typeface="Verdana"/>
                <a:cs typeface="Verdana"/>
              </a:rPr>
              <a:t>os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45">
                <a:latin typeface="Verdana"/>
                <a:cs typeface="Verdana"/>
              </a:rPr>
              <a:t>de</a:t>
            </a:r>
            <a:r>
              <a:rPr dirty="0" sz="1450" spc="-140">
                <a:latin typeface="Verdana"/>
                <a:cs typeface="Verdana"/>
              </a:rPr>
              <a:t> </a:t>
            </a:r>
            <a:r>
              <a:rPr dirty="0" sz="1450" spc="-75">
                <a:latin typeface="Verdana"/>
                <a:cs typeface="Verdana"/>
              </a:rPr>
              <a:t>v</a:t>
            </a:r>
            <a:r>
              <a:rPr dirty="0" sz="1450" spc="20">
                <a:latin typeface="Verdana"/>
                <a:cs typeface="Verdana"/>
              </a:rPr>
              <a:t>enta</a:t>
            </a:r>
            <a:r>
              <a:rPr dirty="0" sz="1450" spc="-145">
                <a:latin typeface="Verdana"/>
                <a:cs typeface="Verdana"/>
              </a:rPr>
              <a:t> </a:t>
            </a:r>
            <a:r>
              <a:rPr dirty="0" sz="1450" spc="35">
                <a:latin typeface="Verdana"/>
                <a:cs typeface="Verdana"/>
              </a:rPr>
              <a:t>en</a:t>
            </a:r>
            <a:r>
              <a:rPr dirty="0" sz="1450" spc="-130">
                <a:latin typeface="Verdana"/>
                <a:cs typeface="Verdana"/>
              </a:rPr>
              <a:t> </a:t>
            </a:r>
            <a:r>
              <a:rPr dirty="0" sz="1450" spc="165">
                <a:latin typeface="Verdana"/>
                <a:cs typeface="Verdana"/>
              </a:rPr>
              <a:t>M</a:t>
            </a:r>
            <a:r>
              <a:rPr dirty="0" sz="1450" spc="-35">
                <a:latin typeface="Verdana"/>
                <a:cs typeface="Verdana"/>
              </a:rPr>
              <a:t>éx</a:t>
            </a:r>
            <a:r>
              <a:rPr dirty="0" sz="1450" spc="-10">
                <a:latin typeface="Verdana"/>
                <a:cs typeface="Verdana"/>
              </a:rPr>
              <a:t>i</a:t>
            </a:r>
            <a:r>
              <a:rPr dirty="0" sz="1450" spc="-45">
                <a:latin typeface="Verdana"/>
                <a:cs typeface="Verdana"/>
              </a:rPr>
              <a:t>co.</a:t>
            </a:r>
            <a:endParaRPr sz="1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831320" cy="6858000"/>
            <a:chOff x="0" y="0"/>
            <a:chExt cx="11831320" cy="6858000"/>
          </a:xfrm>
        </p:grpSpPr>
        <p:sp>
          <p:nvSpPr>
            <p:cNvPr id="3" name="object 3"/>
            <p:cNvSpPr/>
            <p:nvPr/>
          </p:nvSpPr>
          <p:spPr>
            <a:xfrm>
              <a:off x="6382512" y="1383791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8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8" y="1080516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5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82512" y="1383791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6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9943" y="1411211"/>
              <a:ext cx="1023378" cy="10233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2343" y="1563624"/>
              <a:ext cx="720851" cy="7208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0727" y="1377696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539496" y="0"/>
                  </a:moveTo>
                  <a:lnTo>
                    <a:pt x="490390" y="2204"/>
                  </a:lnTo>
                  <a:lnTo>
                    <a:pt x="442521" y="8692"/>
                  </a:lnTo>
                  <a:lnTo>
                    <a:pt x="396076" y="19272"/>
                  </a:lnTo>
                  <a:lnTo>
                    <a:pt x="351248" y="33753"/>
                  </a:lnTo>
                  <a:lnTo>
                    <a:pt x="308227" y="51946"/>
                  </a:lnTo>
                  <a:lnTo>
                    <a:pt x="267202" y="73660"/>
                  </a:lnTo>
                  <a:lnTo>
                    <a:pt x="228365" y="98703"/>
                  </a:lnTo>
                  <a:lnTo>
                    <a:pt x="191905" y="126887"/>
                  </a:lnTo>
                  <a:lnTo>
                    <a:pt x="158014" y="158019"/>
                  </a:lnTo>
                  <a:lnTo>
                    <a:pt x="126882" y="191911"/>
                  </a:lnTo>
                  <a:lnTo>
                    <a:pt x="98700" y="228370"/>
                  </a:lnTo>
                  <a:lnTo>
                    <a:pt x="73657" y="267208"/>
                  </a:lnTo>
                  <a:lnTo>
                    <a:pt x="51944" y="308232"/>
                  </a:lnTo>
                  <a:lnTo>
                    <a:pt x="33752" y="351253"/>
                  </a:lnTo>
                  <a:lnTo>
                    <a:pt x="19271" y="396081"/>
                  </a:lnTo>
                  <a:lnTo>
                    <a:pt x="8692" y="442524"/>
                  </a:lnTo>
                  <a:lnTo>
                    <a:pt x="2204" y="490392"/>
                  </a:lnTo>
                  <a:lnTo>
                    <a:pt x="0" y="539495"/>
                  </a:lnTo>
                  <a:lnTo>
                    <a:pt x="2204" y="588599"/>
                  </a:lnTo>
                  <a:lnTo>
                    <a:pt x="8692" y="636467"/>
                  </a:lnTo>
                  <a:lnTo>
                    <a:pt x="19271" y="682910"/>
                  </a:lnTo>
                  <a:lnTo>
                    <a:pt x="33752" y="727738"/>
                  </a:lnTo>
                  <a:lnTo>
                    <a:pt x="51944" y="770759"/>
                  </a:lnTo>
                  <a:lnTo>
                    <a:pt x="73657" y="811783"/>
                  </a:lnTo>
                  <a:lnTo>
                    <a:pt x="98700" y="850621"/>
                  </a:lnTo>
                  <a:lnTo>
                    <a:pt x="126882" y="887080"/>
                  </a:lnTo>
                  <a:lnTo>
                    <a:pt x="158014" y="920972"/>
                  </a:lnTo>
                  <a:lnTo>
                    <a:pt x="191905" y="952104"/>
                  </a:lnTo>
                  <a:lnTo>
                    <a:pt x="228365" y="980288"/>
                  </a:lnTo>
                  <a:lnTo>
                    <a:pt x="267202" y="1005331"/>
                  </a:lnTo>
                  <a:lnTo>
                    <a:pt x="308227" y="1027045"/>
                  </a:lnTo>
                  <a:lnTo>
                    <a:pt x="351248" y="1045238"/>
                  </a:lnTo>
                  <a:lnTo>
                    <a:pt x="396076" y="1059719"/>
                  </a:lnTo>
                  <a:lnTo>
                    <a:pt x="442521" y="1070299"/>
                  </a:lnTo>
                  <a:lnTo>
                    <a:pt x="490390" y="1076787"/>
                  </a:lnTo>
                  <a:lnTo>
                    <a:pt x="539496" y="1078991"/>
                  </a:lnTo>
                  <a:lnTo>
                    <a:pt x="588599" y="1076787"/>
                  </a:lnTo>
                  <a:lnTo>
                    <a:pt x="636467" y="1070299"/>
                  </a:lnTo>
                  <a:lnTo>
                    <a:pt x="682910" y="1059719"/>
                  </a:lnTo>
                  <a:lnTo>
                    <a:pt x="727738" y="1045238"/>
                  </a:lnTo>
                  <a:lnTo>
                    <a:pt x="770759" y="1027045"/>
                  </a:lnTo>
                  <a:lnTo>
                    <a:pt x="811783" y="1005331"/>
                  </a:lnTo>
                  <a:lnTo>
                    <a:pt x="850621" y="980288"/>
                  </a:lnTo>
                  <a:lnTo>
                    <a:pt x="887080" y="952104"/>
                  </a:lnTo>
                  <a:lnTo>
                    <a:pt x="920972" y="920972"/>
                  </a:lnTo>
                  <a:lnTo>
                    <a:pt x="952104" y="887080"/>
                  </a:lnTo>
                  <a:lnTo>
                    <a:pt x="980288" y="850621"/>
                  </a:lnTo>
                  <a:lnTo>
                    <a:pt x="1005331" y="811783"/>
                  </a:lnTo>
                  <a:lnTo>
                    <a:pt x="1027045" y="770759"/>
                  </a:lnTo>
                  <a:lnTo>
                    <a:pt x="1045238" y="727738"/>
                  </a:lnTo>
                  <a:lnTo>
                    <a:pt x="1059719" y="682910"/>
                  </a:lnTo>
                  <a:lnTo>
                    <a:pt x="1070299" y="636467"/>
                  </a:lnTo>
                  <a:lnTo>
                    <a:pt x="1076787" y="588599"/>
                  </a:lnTo>
                  <a:lnTo>
                    <a:pt x="1078992" y="539495"/>
                  </a:lnTo>
                  <a:lnTo>
                    <a:pt x="1076787" y="490392"/>
                  </a:lnTo>
                  <a:lnTo>
                    <a:pt x="1070299" y="442524"/>
                  </a:lnTo>
                  <a:lnTo>
                    <a:pt x="1059719" y="396081"/>
                  </a:lnTo>
                  <a:lnTo>
                    <a:pt x="1045238" y="351253"/>
                  </a:lnTo>
                  <a:lnTo>
                    <a:pt x="1027045" y="308232"/>
                  </a:lnTo>
                  <a:lnTo>
                    <a:pt x="1005332" y="267207"/>
                  </a:lnTo>
                  <a:lnTo>
                    <a:pt x="980288" y="228370"/>
                  </a:lnTo>
                  <a:lnTo>
                    <a:pt x="952104" y="191911"/>
                  </a:lnTo>
                  <a:lnTo>
                    <a:pt x="920972" y="158019"/>
                  </a:lnTo>
                  <a:lnTo>
                    <a:pt x="887080" y="126887"/>
                  </a:lnTo>
                  <a:lnTo>
                    <a:pt x="850621" y="98703"/>
                  </a:lnTo>
                  <a:lnTo>
                    <a:pt x="811784" y="73660"/>
                  </a:lnTo>
                  <a:lnTo>
                    <a:pt x="770759" y="51946"/>
                  </a:lnTo>
                  <a:lnTo>
                    <a:pt x="727738" y="33753"/>
                  </a:lnTo>
                  <a:lnTo>
                    <a:pt x="682910" y="19272"/>
                  </a:lnTo>
                  <a:lnTo>
                    <a:pt x="636467" y="8692"/>
                  </a:lnTo>
                  <a:lnTo>
                    <a:pt x="588599" y="2204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0727" y="1377696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0" y="539495"/>
                  </a:moveTo>
                  <a:lnTo>
                    <a:pt x="2204" y="490392"/>
                  </a:lnTo>
                  <a:lnTo>
                    <a:pt x="8692" y="442524"/>
                  </a:lnTo>
                  <a:lnTo>
                    <a:pt x="19271" y="396081"/>
                  </a:lnTo>
                  <a:lnTo>
                    <a:pt x="33752" y="351253"/>
                  </a:lnTo>
                  <a:lnTo>
                    <a:pt x="51944" y="308232"/>
                  </a:lnTo>
                  <a:lnTo>
                    <a:pt x="73657" y="267208"/>
                  </a:lnTo>
                  <a:lnTo>
                    <a:pt x="98700" y="228370"/>
                  </a:lnTo>
                  <a:lnTo>
                    <a:pt x="126882" y="191911"/>
                  </a:lnTo>
                  <a:lnTo>
                    <a:pt x="158014" y="158019"/>
                  </a:lnTo>
                  <a:lnTo>
                    <a:pt x="191905" y="126887"/>
                  </a:lnTo>
                  <a:lnTo>
                    <a:pt x="228365" y="98703"/>
                  </a:lnTo>
                  <a:lnTo>
                    <a:pt x="267202" y="73660"/>
                  </a:lnTo>
                  <a:lnTo>
                    <a:pt x="308227" y="51946"/>
                  </a:lnTo>
                  <a:lnTo>
                    <a:pt x="351248" y="33753"/>
                  </a:lnTo>
                  <a:lnTo>
                    <a:pt x="396076" y="19272"/>
                  </a:lnTo>
                  <a:lnTo>
                    <a:pt x="442521" y="8692"/>
                  </a:lnTo>
                  <a:lnTo>
                    <a:pt x="490390" y="2204"/>
                  </a:lnTo>
                  <a:lnTo>
                    <a:pt x="539496" y="0"/>
                  </a:lnTo>
                  <a:lnTo>
                    <a:pt x="588599" y="2204"/>
                  </a:lnTo>
                  <a:lnTo>
                    <a:pt x="636467" y="8692"/>
                  </a:lnTo>
                  <a:lnTo>
                    <a:pt x="682910" y="19272"/>
                  </a:lnTo>
                  <a:lnTo>
                    <a:pt x="727738" y="33753"/>
                  </a:lnTo>
                  <a:lnTo>
                    <a:pt x="770759" y="51946"/>
                  </a:lnTo>
                  <a:lnTo>
                    <a:pt x="811784" y="73660"/>
                  </a:lnTo>
                  <a:lnTo>
                    <a:pt x="850621" y="98703"/>
                  </a:lnTo>
                  <a:lnTo>
                    <a:pt x="887080" y="126887"/>
                  </a:lnTo>
                  <a:lnTo>
                    <a:pt x="920972" y="158019"/>
                  </a:lnTo>
                  <a:lnTo>
                    <a:pt x="952104" y="191911"/>
                  </a:lnTo>
                  <a:lnTo>
                    <a:pt x="980288" y="228370"/>
                  </a:lnTo>
                  <a:lnTo>
                    <a:pt x="1005332" y="267207"/>
                  </a:lnTo>
                  <a:lnTo>
                    <a:pt x="1027045" y="308232"/>
                  </a:lnTo>
                  <a:lnTo>
                    <a:pt x="1045238" y="351253"/>
                  </a:lnTo>
                  <a:lnTo>
                    <a:pt x="1059719" y="396081"/>
                  </a:lnTo>
                  <a:lnTo>
                    <a:pt x="1070299" y="442524"/>
                  </a:lnTo>
                  <a:lnTo>
                    <a:pt x="1076787" y="490392"/>
                  </a:lnTo>
                  <a:lnTo>
                    <a:pt x="1078992" y="539495"/>
                  </a:lnTo>
                  <a:lnTo>
                    <a:pt x="1076787" y="588599"/>
                  </a:lnTo>
                  <a:lnTo>
                    <a:pt x="1070299" y="636467"/>
                  </a:lnTo>
                  <a:lnTo>
                    <a:pt x="1059719" y="682910"/>
                  </a:lnTo>
                  <a:lnTo>
                    <a:pt x="1045238" y="727738"/>
                  </a:lnTo>
                  <a:lnTo>
                    <a:pt x="1027045" y="770759"/>
                  </a:lnTo>
                  <a:lnTo>
                    <a:pt x="1005331" y="811783"/>
                  </a:lnTo>
                  <a:lnTo>
                    <a:pt x="980288" y="850621"/>
                  </a:lnTo>
                  <a:lnTo>
                    <a:pt x="952104" y="887080"/>
                  </a:lnTo>
                  <a:lnTo>
                    <a:pt x="920972" y="920972"/>
                  </a:lnTo>
                  <a:lnTo>
                    <a:pt x="887080" y="952104"/>
                  </a:lnTo>
                  <a:lnTo>
                    <a:pt x="850621" y="980288"/>
                  </a:lnTo>
                  <a:lnTo>
                    <a:pt x="811783" y="1005331"/>
                  </a:lnTo>
                  <a:lnTo>
                    <a:pt x="770759" y="1027045"/>
                  </a:lnTo>
                  <a:lnTo>
                    <a:pt x="727738" y="1045238"/>
                  </a:lnTo>
                  <a:lnTo>
                    <a:pt x="682910" y="1059719"/>
                  </a:lnTo>
                  <a:lnTo>
                    <a:pt x="636467" y="1070299"/>
                  </a:lnTo>
                  <a:lnTo>
                    <a:pt x="588599" y="1076787"/>
                  </a:lnTo>
                  <a:lnTo>
                    <a:pt x="539496" y="1078991"/>
                  </a:lnTo>
                  <a:lnTo>
                    <a:pt x="490390" y="1076787"/>
                  </a:lnTo>
                  <a:lnTo>
                    <a:pt x="442521" y="1070299"/>
                  </a:lnTo>
                  <a:lnTo>
                    <a:pt x="396076" y="1059719"/>
                  </a:lnTo>
                  <a:lnTo>
                    <a:pt x="351248" y="1045238"/>
                  </a:lnTo>
                  <a:lnTo>
                    <a:pt x="308227" y="1027045"/>
                  </a:lnTo>
                  <a:lnTo>
                    <a:pt x="267202" y="1005331"/>
                  </a:lnTo>
                  <a:lnTo>
                    <a:pt x="228365" y="980288"/>
                  </a:lnTo>
                  <a:lnTo>
                    <a:pt x="191905" y="952104"/>
                  </a:lnTo>
                  <a:lnTo>
                    <a:pt x="158014" y="920972"/>
                  </a:lnTo>
                  <a:lnTo>
                    <a:pt x="126882" y="887080"/>
                  </a:lnTo>
                  <a:lnTo>
                    <a:pt x="98700" y="850621"/>
                  </a:lnTo>
                  <a:lnTo>
                    <a:pt x="73657" y="811783"/>
                  </a:lnTo>
                  <a:lnTo>
                    <a:pt x="51944" y="770759"/>
                  </a:lnTo>
                  <a:lnTo>
                    <a:pt x="33752" y="727738"/>
                  </a:lnTo>
                  <a:lnTo>
                    <a:pt x="19271" y="682910"/>
                  </a:lnTo>
                  <a:lnTo>
                    <a:pt x="8692" y="636467"/>
                  </a:lnTo>
                  <a:lnTo>
                    <a:pt x="2204" y="588599"/>
                  </a:lnTo>
                  <a:lnTo>
                    <a:pt x="0" y="539495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635" y="1405115"/>
              <a:ext cx="1023378" cy="10233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852" y="1557527"/>
              <a:ext cx="720852" cy="72085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66770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Atención</a:t>
            </a:r>
            <a:r>
              <a:rPr dirty="0" spc="-35"/>
              <a:t> </a:t>
            </a:r>
            <a:r>
              <a:rPr dirty="0" spc="20"/>
              <a:t>al</a:t>
            </a:r>
            <a:r>
              <a:rPr dirty="0" spc="-40"/>
              <a:t> </a:t>
            </a:r>
            <a:r>
              <a:rPr dirty="0" spc="80"/>
              <a:t>Contribuyente</a:t>
            </a:r>
            <a:r>
              <a:rPr dirty="0" spc="-15"/>
              <a:t> </a:t>
            </a:r>
            <a:r>
              <a:rPr dirty="0" spc="50"/>
              <a:t>y</a:t>
            </a:r>
            <a:r>
              <a:rPr dirty="0" spc="-40"/>
              <a:t> </a:t>
            </a:r>
            <a:r>
              <a:rPr dirty="0" spc="85"/>
              <a:t>Recaudación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Fortalecer</a:t>
            </a:r>
            <a:r>
              <a:rPr dirty="0" spc="-160"/>
              <a:t> </a:t>
            </a:r>
            <a:r>
              <a:rPr dirty="0" spc="-15"/>
              <a:t>la</a:t>
            </a:r>
            <a:r>
              <a:rPr dirty="0" spc="-150"/>
              <a:t> </a:t>
            </a:r>
            <a:r>
              <a:rPr dirty="0" spc="25"/>
              <a:t>atención</a:t>
            </a:r>
            <a:r>
              <a:rPr dirty="0" spc="-155"/>
              <a:t> </a:t>
            </a:r>
            <a:r>
              <a:rPr dirty="0" spc="45"/>
              <a:t>de</a:t>
            </a:r>
            <a:r>
              <a:rPr dirty="0" spc="-155"/>
              <a:t> </a:t>
            </a:r>
            <a:r>
              <a:rPr dirty="0" spc="-15"/>
              <a:t>aclaraciones, </a:t>
            </a:r>
            <a:r>
              <a:rPr dirty="0" spc="-515"/>
              <a:t> </a:t>
            </a:r>
            <a:r>
              <a:rPr dirty="0" spc="25"/>
              <a:t>o</a:t>
            </a:r>
            <a:r>
              <a:rPr dirty="0" spc="-10"/>
              <a:t>ri</a:t>
            </a:r>
            <a:r>
              <a:rPr dirty="0" spc="-15"/>
              <a:t>e</a:t>
            </a:r>
            <a:r>
              <a:rPr dirty="0" spc="65"/>
              <a:t>n</a:t>
            </a:r>
            <a:r>
              <a:rPr dirty="0"/>
              <a:t>ta</a:t>
            </a:r>
            <a:r>
              <a:rPr dirty="0" spc="55"/>
              <a:t>c</a:t>
            </a:r>
            <a:r>
              <a:rPr dirty="0" spc="25"/>
              <a:t>ion</a:t>
            </a:r>
            <a:r>
              <a:rPr dirty="0"/>
              <a:t>e</a:t>
            </a:r>
            <a:r>
              <a:rPr dirty="0" spc="-50"/>
              <a:t>s</a:t>
            </a:r>
            <a:r>
              <a:rPr dirty="0" spc="-170"/>
              <a:t> </a:t>
            </a:r>
            <a:r>
              <a:rPr dirty="0" spc="-75"/>
              <a:t>y</a:t>
            </a:r>
            <a:r>
              <a:rPr dirty="0" spc="-145"/>
              <a:t> </a:t>
            </a:r>
            <a:r>
              <a:rPr dirty="0" spc="-10"/>
              <a:t>s</a:t>
            </a:r>
            <a:r>
              <a:rPr dirty="0" spc="-20"/>
              <a:t>o</a:t>
            </a:r>
            <a:r>
              <a:rPr dirty="0" spc="-10"/>
              <a:t>l</a:t>
            </a:r>
            <a:r>
              <a:rPr dirty="0" spc="-5"/>
              <a:t>i</a:t>
            </a:r>
            <a:r>
              <a:rPr dirty="0" spc="55"/>
              <a:t>c</a:t>
            </a:r>
            <a:r>
              <a:rPr dirty="0"/>
              <a:t>i</a:t>
            </a:r>
            <a:r>
              <a:rPr dirty="0" spc="10"/>
              <a:t>t</a:t>
            </a:r>
            <a:r>
              <a:rPr dirty="0" spc="50"/>
              <a:t>ud</a:t>
            </a:r>
            <a:r>
              <a:rPr dirty="0" spc="50"/>
              <a:t>e</a:t>
            </a:r>
            <a:r>
              <a:rPr dirty="0" spc="-50"/>
              <a:t>s</a:t>
            </a:r>
            <a:r>
              <a:rPr dirty="0" spc="-160"/>
              <a:t> </a:t>
            </a:r>
            <a:r>
              <a:rPr dirty="0" spc="45"/>
              <a:t>d</a:t>
            </a:r>
            <a:r>
              <a:rPr dirty="0" spc="50"/>
              <a:t>e</a:t>
            </a:r>
            <a:r>
              <a:rPr dirty="0" spc="-10"/>
              <a:t>l  </a:t>
            </a:r>
            <a:r>
              <a:rPr dirty="0" spc="55"/>
              <a:t>c</a:t>
            </a:r>
            <a:r>
              <a:rPr dirty="0" spc="25"/>
              <a:t>o</a:t>
            </a:r>
            <a:r>
              <a:rPr dirty="0" spc="65"/>
              <a:t>n</a:t>
            </a:r>
            <a:r>
              <a:rPr dirty="0" spc="-10"/>
              <a:t>tri</a:t>
            </a:r>
            <a:r>
              <a:rPr dirty="0" spc="20"/>
              <a:t>buy</a:t>
            </a:r>
            <a:r>
              <a:rPr dirty="0" spc="10"/>
              <a:t>e</a:t>
            </a:r>
            <a:r>
              <a:rPr dirty="0" spc="65"/>
              <a:t>n</a:t>
            </a:r>
            <a:r>
              <a:rPr dirty="0" spc="10"/>
              <a:t>t</a:t>
            </a:r>
            <a:r>
              <a:rPr dirty="0" spc="20"/>
              <a:t>e</a:t>
            </a:r>
            <a:r>
              <a:rPr dirty="0" spc="-229"/>
              <a:t>,</a:t>
            </a:r>
            <a:r>
              <a:rPr dirty="0" spc="-190"/>
              <a:t> </a:t>
            </a:r>
            <a:r>
              <a:rPr dirty="0" spc="-15"/>
              <a:t>re</a:t>
            </a:r>
            <a:r>
              <a:rPr dirty="0" spc="15"/>
              <a:t>sp</a:t>
            </a:r>
            <a:r>
              <a:rPr dirty="0" spc="20"/>
              <a:t>e</a:t>
            </a:r>
            <a:r>
              <a:rPr dirty="0" spc="55"/>
              <a:t>c</a:t>
            </a:r>
            <a:r>
              <a:rPr dirty="0" spc="20"/>
              <a:t>to</a:t>
            </a:r>
            <a:r>
              <a:rPr dirty="0" spc="-160"/>
              <a:t> </a:t>
            </a:r>
            <a:r>
              <a:rPr dirty="0" spc="45"/>
              <a:t>d</a:t>
            </a:r>
            <a:r>
              <a:rPr dirty="0" spc="50"/>
              <a:t>e</a:t>
            </a:r>
            <a:r>
              <a:rPr dirty="0" spc="-365"/>
              <a:t>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/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pc="25"/>
              <a:t>Decla</a:t>
            </a:r>
            <a:r>
              <a:rPr dirty="0" spc="15"/>
              <a:t>racion</a:t>
            </a:r>
            <a:r>
              <a:rPr dirty="0" spc="20"/>
              <a:t>e</a:t>
            </a:r>
            <a:r>
              <a:rPr dirty="0" spc="-50"/>
              <a:t>s</a:t>
            </a:r>
            <a:r>
              <a:rPr dirty="0" spc="-160"/>
              <a:t> </a:t>
            </a:r>
            <a:r>
              <a:rPr dirty="0" spc="-75"/>
              <a:t>y</a:t>
            </a:r>
            <a:r>
              <a:rPr dirty="0" spc="-145"/>
              <a:t> </a:t>
            </a:r>
            <a:r>
              <a:rPr dirty="0" spc="30"/>
              <a:t>pa</a:t>
            </a:r>
            <a:r>
              <a:rPr dirty="0" spc="-40"/>
              <a:t>gos.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450"/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pc="50"/>
              <a:t>A</a:t>
            </a:r>
            <a:r>
              <a:rPr dirty="0" spc="55"/>
              <a:t>cc</a:t>
            </a:r>
            <a:r>
              <a:rPr dirty="0" spc="25"/>
              <a:t>ion</a:t>
            </a:r>
            <a:r>
              <a:rPr dirty="0" spc="10"/>
              <a:t>e</a:t>
            </a:r>
            <a:r>
              <a:rPr dirty="0" spc="-50"/>
              <a:t>s</a:t>
            </a:r>
            <a:r>
              <a:rPr dirty="0" spc="-145"/>
              <a:t> </a:t>
            </a:r>
            <a:r>
              <a:rPr dirty="0" spc="45"/>
              <a:t>p</a:t>
            </a:r>
            <a:r>
              <a:rPr dirty="0" spc="50"/>
              <a:t>e</a:t>
            </a:r>
            <a:r>
              <a:rPr dirty="0" spc="-10"/>
              <a:t>rs</a:t>
            </a:r>
            <a:r>
              <a:rPr dirty="0" spc="-20"/>
              <a:t>u</a:t>
            </a:r>
            <a:r>
              <a:rPr dirty="0" spc="-25"/>
              <a:t>asi</a:t>
            </a:r>
            <a:r>
              <a:rPr dirty="0" spc="-50"/>
              <a:t>va</a:t>
            </a:r>
            <a:r>
              <a:rPr dirty="0" spc="-50"/>
              <a:t>s</a:t>
            </a:r>
            <a:r>
              <a:rPr dirty="0" spc="-160"/>
              <a:t> </a:t>
            </a:r>
            <a:r>
              <a:rPr dirty="0" spc="30"/>
              <a:t>pa</a:t>
            </a:r>
            <a:r>
              <a:rPr dirty="0" spc="-30"/>
              <a:t>ra</a:t>
            </a:r>
          </a:p>
          <a:p>
            <a:pPr marL="299085">
              <a:lnSpc>
                <a:spcPct val="100000"/>
              </a:lnSpc>
            </a:pPr>
            <a:r>
              <a:rPr dirty="0" spc="-25"/>
              <a:t>promover:</a:t>
            </a:r>
          </a:p>
          <a:p>
            <a:pPr marL="469900" marR="99695">
              <a:lnSpc>
                <a:spcPct val="100000"/>
              </a:lnSpc>
              <a:spcBef>
                <a:spcPts val="5"/>
              </a:spcBef>
            </a:pPr>
            <a:r>
              <a:rPr dirty="0" spc="75"/>
              <a:t>Pa</a:t>
            </a:r>
            <a:r>
              <a:rPr dirty="0" spc="60"/>
              <a:t>go</a:t>
            </a:r>
            <a:r>
              <a:rPr dirty="0" spc="-160"/>
              <a:t> </a:t>
            </a:r>
            <a:r>
              <a:rPr dirty="0" spc="45"/>
              <a:t>de</a:t>
            </a:r>
            <a:r>
              <a:rPr dirty="0" spc="-150"/>
              <a:t> </a:t>
            </a:r>
            <a:r>
              <a:rPr dirty="0" spc="55"/>
              <a:t>c</a:t>
            </a:r>
            <a:r>
              <a:rPr dirty="0" spc="-15"/>
              <a:t>ré</a:t>
            </a:r>
            <a:r>
              <a:rPr dirty="0" spc="50"/>
              <a:t>d</a:t>
            </a:r>
            <a:r>
              <a:rPr dirty="0" spc="25"/>
              <a:t>i</a:t>
            </a:r>
            <a:r>
              <a:rPr dirty="0"/>
              <a:t>tos</a:t>
            </a:r>
            <a:r>
              <a:rPr dirty="0" spc="-150"/>
              <a:t> </a:t>
            </a:r>
            <a:r>
              <a:rPr dirty="0" spc="-5"/>
              <a:t>fis</a:t>
            </a:r>
            <a:r>
              <a:rPr dirty="0" spc="-15"/>
              <a:t>c</a:t>
            </a:r>
            <a:r>
              <a:rPr dirty="0" spc="-20"/>
              <a:t>a</a:t>
            </a:r>
            <a:r>
              <a:rPr dirty="0" spc="-5"/>
              <a:t>l</a:t>
            </a:r>
            <a:r>
              <a:rPr dirty="0" spc="10"/>
              <a:t>e</a:t>
            </a:r>
            <a:r>
              <a:rPr dirty="0" spc="-125"/>
              <a:t>s.  </a:t>
            </a:r>
            <a:r>
              <a:rPr dirty="0" spc="80"/>
              <a:t>Cum</a:t>
            </a:r>
            <a:r>
              <a:rPr dirty="0" spc="70"/>
              <a:t>p</a:t>
            </a:r>
            <a:r>
              <a:rPr dirty="0" spc="-10"/>
              <a:t>l</a:t>
            </a:r>
            <a:r>
              <a:rPr dirty="0" spc="-5"/>
              <a:t>i</a:t>
            </a:r>
            <a:r>
              <a:rPr dirty="0" spc="130"/>
              <a:t>m</a:t>
            </a:r>
            <a:r>
              <a:rPr dirty="0" spc="-20"/>
              <a:t>i</a:t>
            </a:r>
            <a:r>
              <a:rPr dirty="0"/>
              <a:t>e</a:t>
            </a:r>
            <a:r>
              <a:rPr dirty="0" spc="55"/>
              <a:t>n</a:t>
            </a:r>
            <a:r>
              <a:rPr dirty="0" spc="20"/>
              <a:t>to</a:t>
            </a:r>
            <a:r>
              <a:rPr dirty="0" spc="-170"/>
              <a:t> </a:t>
            </a:r>
            <a:r>
              <a:rPr dirty="0" spc="45"/>
              <a:t>de</a:t>
            </a:r>
            <a:r>
              <a:rPr dirty="0" spc="-160"/>
              <a:t> </a:t>
            </a:r>
            <a:r>
              <a:rPr dirty="0" spc="25"/>
              <a:t>o</a:t>
            </a:r>
            <a:r>
              <a:rPr dirty="0" spc="50"/>
              <a:t>b</a:t>
            </a:r>
            <a:r>
              <a:rPr dirty="0" spc="25"/>
              <a:t>l</a:t>
            </a:r>
            <a:r>
              <a:rPr dirty="0" spc="25"/>
              <a:t>i</a:t>
            </a:r>
            <a:r>
              <a:rPr dirty="0" spc="60"/>
              <a:t>g</a:t>
            </a:r>
            <a:r>
              <a:rPr dirty="0" spc="20"/>
              <a:t>acion</a:t>
            </a:r>
            <a:r>
              <a:rPr dirty="0" spc="30"/>
              <a:t>e</a:t>
            </a:r>
            <a:r>
              <a:rPr dirty="0" spc="-50"/>
              <a:t>s</a:t>
            </a:r>
            <a:r>
              <a:rPr dirty="0" spc="-185"/>
              <a:t> </a:t>
            </a:r>
            <a:r>
              <a:rPr dirty="0" spc="-55"/>
              <a:t>y  </a:t>
            </a:r>
            <a:r>
              <a:rPr dirty="0" spc="-60"/>
              <a:t>v</a:t>
            </a:r>
            <a:r>
              <a:rPr dirty="0" spc="-25"/>
              <a:t>i</a:t>
            </a:r>
            <a:r>
              <a:rPr dirty="0" spc="55"/>
              <a:t>g</a:t>
            </a:r>
            <a:r>
              <a:rPr dirty="0" spc="30"/>
              <a:t>i</a:t>
            </a:r>
            <a:r>
              <a:rPr dirty="0" spc="-10"/>
              <a:t>l</a:t>
            </a:r>
            <a:r>
              <a:rPr dirty="0" spc="-15"/>
              <a:t>a</a:t>
            </a:r>
            <a:r>
              <a:rPr dirty="0" spc="55"/>
              <a:t>n</a:t>
            </a:r>
            <a:r>
              <a:rPr dirty="0" spc="55"/>
              <a:t>c</a:t>
            </a:r>
            <a:r>
              <a:rPr dirty="0" spc="-15"/>
              <a:t>ia</a:t>
            </a:r>
            <a:r>
              <a:rPr dirty="0" spc="-165"/>
              <a:t> </a:t>
            </a:r>
            <a:r>
              <a:rPr dirty="0" spc="15"/>
              <a:t>pro</a:t>
            </a:r>
            <a:r>
              <a:rPr dirty="0" spc="-5"/>
              <a:t>f</a:t>
            </a:r>
            <a:r>
              <a:rPr dirty="0" spc="65"/>
              <a:t>und</a:t>
            </a:r>
            <a:r>
              <a:rPr dirty="0" spc="-125"/>
              <a:t>a.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/>
          </a:p>
          <a:p>
            <a:pPr marL="299085" marR="43370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pc="10"/>
              <a:t>Reactivación</a:t>
            </a:r>
            <a:r>
              <a:rPr dirty="0" spc="-155"/>
              <a:t> </a:t>
            </a:r>
            <a:r>
              <a:rPr dirty="0" spc="45"/>
              <a:t>de</a:t>
            </a:r>
            <a:r>
              <a:rPr dirty="0" spc="-155"/>
              <a:t> </a:t>
            </a:r>
            <a:r>
              <a:rPr dirty="0" spc="10"/>
              <a:t>Certificado</a:t>
            </a:r>
            <a:r>
              <a:rPr dirty="0" spc="-155"/>
              <a:t> </a:t>
            </a:r>
            <a:r>
              <a:rPr dirty="0" spc="45"/>
              <a:t>de </a:t>
            </a:r>
            <a:r>
              <a:rPr dirty="0" spc="-515"/>
              <a:t> </a:t>
            </a:r>
            <a:r>
              <a:rPr dirty="0" spc="-50"/>
              <a:t>S</a:t>
            </a:r>
            <a:r>
              <a:rPr dirty="0" spc="-40"/>
              <a:t>e</a:t>
            </a:r>
            <a:r>
              <a:rPr dirty="0" spc="-10"/>
              <a:t>l</a:t>
            </a:r>
            <a:r>
              <a:rPr dirty="0" spc="-5"/>
              <a:t>l</a:t>
            </a:r>
            <a:r>
              <a:rPr dirty="0" spc="30"/>
              <a:t>o</a:t>
            </a:r>
            <a:r>
              <a:rPr dirty="0" spc="-175"/>
              <a:t> </a:t>
            </a:r>
            <a:r>
              <a:rPr dirty="0" spc="45"/>
              <a:t>Dig</a:t>
            </a:r>
            <a:r>
              <a:rPr dirty="0" spc="25"/>
              <a:t>i</a:t>
            </a:r>
            <a:r>
              <a:rPr dirty="0"/>
              <a:t>ta</a:t>
            </a:r>
            <a:r>
              <a:rPr dirty="0" spc="-10"/>
              <a:t>l</a:t>
            </a:r>
            <a:r>
              <a:rPr dirty="0" spc="-165"/>
              <a:t> </a:t>
            </a:r>
            <a:r>
              <a:rPr dirty="0" spc="-100"/>
              <a:t>(CSD),</a:t>
            </a:r>
            <a:r>
              <a:rPr dirty="0" spc="-165"/>
              <a:t> </a:t>
            </a:r>
            <a:r>
              <a:rPr dirty="0" spc="-15"/>
              <a:t>al</a:t>
            </a:r>
            <a:r>
              <a:rPr dirty="0" spc="-140"/>
              <a:t> </a:t>
            </a:r>
            <a:r>
              <a:rPr dirty="0" spc="5"/>
              <a:t>acla</a:t>
            </a:r>
            <a:r>
              <a:rPr dirty="0" spc="-30"/>
              <a:t>rar  </a:t>
            </a:r>
            <a:r>
              <a:rPr dirty="0" spc="15"/>
              <a:t>i</a:t>
            </a:r>
            <a:r>
              <a:rPr dirty="0" spc="45"/>
              <a:t>n</a:t>
            </a:r>
            <a:r>
              <a:rPr dirty="0" spc="55"/>
              <a:t>c</a:t>
            </a:r>
            <a:r>
              <a:rPr dirty="0" spc="25"/>
              <a:t>o</a:t>
            </a:r>
            <a:r>
              <a:rPr dirty="0" spc="65"/>
              <a:t>n</a:t>
            </a:r>
            <a:r>
              <a:rPr dirty="0" spc="-25"/>
              <a:t>sist</a:t>
            </a:r>
            <a:r>
              <a:rPr dirty="0" spc="10"/>
              <a:t>e</a:t>
            </a:r>
            <a:r>
              <a:rPr dirty="0" spc="65"/>
              <a:t>n</a:t>
            </a:r>
            <a:r>
              <a:rPr dirty="0" spc="55"/>
              <a:t>c</a:t>
            </a:r>
            <a:r>
              <a:rPr dirty="0" spc="-10"/>
              <a:t>i</a:t>
            </a:r>
            <a:r>
              <a:rPr dirty="0" spc="-15"/>
              <a:t>a</a:t>
            </a:r>
            <a:r>
              <a:rPr dirty="0" spc="-50"/>
              <a:t>s</a:t>
            </a:r>
            <a:r>
              <a:rPr dirty="0" spc="-160"/>
              <a:t> </a:t>
            </a:r>
            <a:r>
              <a:rPr dirty="0" spc="50"/>
              <a:t>que</a:t>
            </a:r>
            <a:r>
              <a:rPr dirty="0" spc="-150"/>
              <a:t> </a:t>
            </a:r>
            <a:r>
              <a:rPr dirty="0" spc="25"/>
              <a:t>o</a:t>
            </a:r>
            <a:r>
              <a:rPr dirty="0" spc="15"/>
              <a:t>rig</a:t>
            </a:r>
            <a:r>
              <a:rPr dirty="0" spc="15"/>
              <a:t>i</a:t>
            </a:r>
            <a:r>
              <a:rPr dirty="0" spc="45"/>
              <a:t>n</a:t>
            </a:r>
            <a:r>
              <a:rPr dirty="0" spc="5"/>
              <a:t>aron  </a:t>
            </a:r>
            <a:r>
              <a:rPr dirty="0" spc="-15"/>
              <a:t>restricción.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30439" y="3999357"/>
            <a:ext cx="31857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0">
                <a:latin typeface="Verdana"/>
                <a:cs typeface="Verdana"/>
              </a:rPr>
              <a:t>A</a:t>
            </a:r>
            <a:r>
              <a:rPr dirty="0" sz="1500" spc="50">
                <a:latin typeface="Verdana"/>
                <a:cs typeface="Verdana"/>
              </a:rPr>
              <a:t>p</a:t>
            </a:r>
            <a:r>
              <a:rPr dirty="0" sz="1500" spc="25">
                <a:latin typeface="Verdana"/>
                <a:cs typeface="Verdana"/>
              </a:rPr>
              <a:t>l</a:t>
            </a:r>
            <a:r>
              <a:rPr dirty="0" sz="1500">
                <a:latin typeface="Verdana"/>
                <a:cs typeface="Verdana"/>
              </a:rPr>
              <a:t>icar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b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5">
                <a:latin typeface="Verdana"/>
                <a:cs typeface="Verdana"/>
              </a:rPr>
              <a:t>fi</a:t>
            </a:r>
            <a:r>
              <a:rPr dirty="0" sz="1500" spc="10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25">
                <a:latin typeface="Verdana"/>
                <a:cs typeface="Verdana"/>
              </a:rPr>
              <a:t>asos</a:t>
            </a:r>
            <a:r>
              <a:rPr dirty="0" sz="1500" spc="-114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30">
                <a:latin typeface="Verdana"/>
                <a:cs typeface="Verdana"/>
              </a:rPr>
              <a:t>auto</a:t>
            </a:r>
            <a:r>
              <a:rPr dirty="0" sz="1500" spc="20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0">
                <a:latin typeface="Verdana"/>
                <a:cs typeface="Verdana"/>
              </a:rPr>
              <a:t>rrec</a:t>
            </a:r>
            <a:r>
              <a:rPr dirty="0" sz="1500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80">
                <a:latin typeface="Verdana"/>
                <a:cs typeface="Verdana"/>
              </a:rPr>
              <a:t>p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0">
                <a:latin typeface="Verdana"/>
                <a:cs typeface="Verdana"/>
              </a:rPr>
              <a:t>aud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25">
                <a:latin typeface="Verdana"/>
                <a:cs typeface="Verdana"/>
              </a:rPr>
              <a:t>ría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30439" y="1365630"/>
            <a:ext cx="353123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10">
                <a:latin typeface="Verdana"/>
                <a:cs typeface="Verdana"/>
              </a:rPr>
              <a:t>Ori</a:t>
            </a:r>
            <a:r>
              <a:rPr dirty="0" sz="1500" spc="1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ac</a:t>
            </a:r>
            <a:r>
              <a:rPr dirty="0" sz="1500" spc="15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65">
                <a:latin typeface="Verdana"/>
                <a:cs typeface="Verdana"/>
              </a:rPr>
              <a:t>ñ</a:t>
            </a:r>
            <a:r>
              <a:rPr dirty="0" sz="1500" spc="-30">
                <a:latin typeface="Verdana"/>
                <a:cs typeface="Verdana"/>
              </a:rPr>
              <a:t>ar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35">
                <a:latin typeface="Verdana"/>
                <a:cs typeface="Verdana"/>
              </a:rPr>
              <a:t>udo</a:t>
            </a:r>
            <a:r>
              <a:rPr dirty="0" sz="1500" spc="20">
                <a:latin typeface="Verdana"/>
                <a:cs typeface="Verdana"/>
              </a:rPr>
              <a:t>r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ré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tos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30">
                <a:latin typeface="Verdana"/>
                <a:cs typeface="Verdana"/>
              </a:rPr>
              <a:t>(p</a:t>
            </a:r>
            <a:r>
              <a:rPr dirty="0" sz="1500" spc="-30">
                <a:latin typeface="Verdana"/>
                <a:cs typeface="Verdana"/>
              </a:rPr>
              <a:t>e</a:t>
            </a:r>
            <a:r>
              <a:rPr dirty="0" sz="1500" spc="-20">
                <a:latin typeface="Verdana"/>
                <a:cs typeface="Verdana"/>
              </a:rPr>
              <a:t>rs</a:t>
            </a:r>
            <a:r>
              <a:rPr dirty="0" sz="1500" spc="-3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40">
                <a:latin typeface="Verdana"/>
                <a:cs typeface="Verdana"/>
              </a:rPr>
              <a:t>físicas,  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25">
                <a:latin typeface="Verdana"/>
                <a:cs typeface="Verdana"/>
              </a:rPr>
              <a:t>ral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75">
                <a:latin typeface="Verdana"/>
                <a:cs typeface="Verdana"/>
              </a:rPr>
              <a:t>púb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55">
                <a:latin typeface="Verdana"/>
                <a:cs typeface="Verdana"/>
              </a:rPr>
              <a:t>s),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30">
                <a:latin typeface="Verdana"/>
                <a:cs typeface="Verdana"/>
              </a:rPr>
              <a:t>ra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  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45">
                <a:latin typeface="Verdana"/>
                <a:cs typeface="Verdana"/>
              </a:rPr>
              <a:t>gul</a:t>
            </a:r>
            <a:r>
              <a:rPr dirty="0" sz="1500" spc="-25">
                <a:latin typeface="Verdana"/>
                <a:cs typeface="Verdana"/>
              </a:rPr>
              <a:t>ari</a:t>
            </a:r>
            <a:r>
              <a:rPr dirty="0" sz="1500" spc="-20">
                <a:latin typeface="Verdana"/>
                <a:cs typeface="Verdana"/>
              </a:rPr>
              <a:t>za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sus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ad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30">
                <a:latin typeface="Verdana"/>
                <a:cs typeface="Verdana"/>
              </a:rPr>
              <a:t>udos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 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90">
                <a:latin typeface="Verdana"/>
                <a:cs typeface="Verdana"/>
              </a:rPr>
              <a:t>ump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ient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volun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-10">
                <a:latin typeface="Verdana"/>
                <a:cs typeface="Verdana"/>
              </a:rPr>
              <a:t>rio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30">
                <a:latin typeface="Verdana"/>
                <a:cs typeface="Verdana"/>
              </a:rPr>
              <a:t>portuno 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sus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o</a:t>
            </a:r>
            <a:r>
              <a:rPr dirty="0" sz="1500" spc="50">
                <a:latin typeface="Verdana"/>
                <a:cs typeface="Verdana"/>
              </a:rPr>
              <a:t>b</a:t>
            </a:r>
            <a:r>
              <a:rPr dirty="0" sz="1500" spc="25">
                <a:latin typeface="Verdana"/>
                <a:cs typeface="Verdana"/>
              </a:rPr>
              <a:t>l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60">
                <a:latin typeface="Verdana"/>
                <a:cs typeface="Verdana"/>
              </a:rPr>
              <a:t>g</a:t>
            </a:r>
            <a:r>
              <a:rPr dirty="0" sz="1500" spc="10">
                <a:latin typeface="Verdana"/>
                <a:cs typeface="Verdana"/>
              </a:rPr>
              <a:t>aciones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55292" y="2360676"/>
            <a:ext cx="5546090" cy="2468880"/>
            <a:chOff x="1955292" y="2360676"/>
            <a:chExt cx="5546090" cy="246888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5292" y="2360676"/>
              <a:ext cx="102107" cy="1036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5292" y="2811780"/>
              <a:ext cx="102107" cy="1036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82512" y="3710940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8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8" y="1080516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5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382512" y="3710940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6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9944" y="3738359"/>
              <a:ext cx="1023378" cy="10233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9672" y="3855720"/>
              <a:ext cx="792479" cy="7924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9132" y="3279648"/>
              <a:ext cx="105156" cy="1295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9132" y="3494532"/>
              <a:ext cx="105156" cy="1295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5292" y="4200144"/>
              <a:ext cx="102107" cy="103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4284" y="2256282"/>
            <a:ext cx="35871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0">
                <a:latin typeface="Verdana"/>
                <a:cs typeface="Verdana"/>
              </a:rPr>
              <a:t>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0">
                <a:latin typeface="Verdana"/>
                <a:cs typeface="Verdana"/>
              </a:rPr>
              <a:t>tua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i</a:t>
            </a:r>
            <a:r>
              <a:rPr dirty="0" sz="1500" spc="-20">
                <a:latin typeface="Verdana"/>
                <a:cs typeface="Verdana"/>
              </a:rPr>
              <a:t>za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ion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15">
                <a:latin typeface="Verdana"/>
                <a:cs typeface="Verdana"/>
              </a:rPr>
              <a:t>ración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ual</a:t>
            </a:r>
            <a:r>
              <a:rPr dirty="0" sz="1500" spc="-365"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71484" y="2713482"/>
            <a:ext cx="32829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x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5">
                <a:latin typeface="Verdana"/>
                <a:cs typeface="Verdana"/>
              </a:rPr>
              <a:t>lusi</a:t>
            </a:r>
            <a:r>
              <a:rPr dirty="0" sz="1500" spc="25">
                <a:latin typeface="Verdana"/>
                <a:cs typeface="Verdana"/>
              </a:rPr>
              <a:t>ó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pr</a:t>
            </a:r>
            <a:r>
              <a:rPr dirty="0" sz="1500" spc="25">
                <a:latin typeface="Verdana"/>
                <a:cs typeface="Verdana"/>
              </a:rPr>
              <a:t>e</a:t>
            </a:r>
            <a:r>
              <a:rPr dirty="0" sz="1500" spc="-20">
                <a:latin typeface="Verdana"/>
                <a:cs typeface="Verdana"/>
              </a:rPr>
              <a:t>se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 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>
                <a:latin typeface="Verdana"/>
                <a:cs typeface="Verdana"/>
              </a:rPr>
              <a:t>stados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30">
                <a:latin typeface="Verdana"/>
                <a:cs typeface="Verdana"/>
              </a:rPr>
              <a:t>f</a:t>
            </a:r>
            <a:r>
              <a:rPr dirty="0" sz="1500" spc="30">
                <a:latin typeface="Verdana"/>
                <a:cs typeface="Verdana"/>
              </a:rPr>
              <a:t>in</a:t>
            </a:r>
            <a:r>
              <a:rPr dirty="0" sz="1500" spc="20">
                <a:latin typeface="Verdana"/>
                <a:cs typeface="Verdana"/>
              </a:rPr>
              <a:t>anci</a:t>
            </a:r>
            <a:r>
              <a:rPr dirty="0" sz="1500" spc="30">
                <a:latin typeface="Verdana"/>
                <a:cs typeface="Verdana"/>
              </a:rPr>
              <a:t>e</a:t>
            </a:r>
            <a:r>
              <a:rPr dirty="0" sz="1500" spc="-5">
                <a:latin typeface="Verdana"/>
                <a:cs typeface="Verdana"/>
              </a:rPr>
              <a:t>r</a:t>
            </a:r>
            <a:r>
              <a:rPr dirty="0" sz="1500" spc="-1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30">
                <a:latin typeface="Verdana"/>
                <a:cs typeface="Verdana"/>
              </a:rPr>
              <a:t>f</a:t>
            </a:r>
            <a:r>
              <a:rPr dirty="0" sz="1500" spc="-5">
                <a:latin typeface="Verdana"/>
                <a:cs typeface="Verdana"/>
              </a:rPr>
              <a:t>lujo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fecti</a:t>
            </a:r>
            <a:r>
              <a:rPr dirty="0" sz="1500" spc="-25">
                <a:latin typeface="Verdana"/>
                <a:cs typeface="Verdana"/>
              </a:rPr>
              <a:t>vo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40">
                <a:latin typeface="Verdana"/>
                <a:cs typeface="Verdana"/>
              </a:rPr>
              <a:t>a</a:t>
            </a:r>
            <a:r>
              <a:rPr dirty="0" sz="1500" spc="75">
                <a:latin typeface="Verdana"/>
                <a:cs typeface="Verdana"/>
              </a:rPr>
              <a:t>m</a:t>
            </a:r>
            <a:r>
              <a:rPr dirty="0" sz="1500" spc="50">
                <a:latin typeface="Verdana"/>
                <a:cs typeface="Verdana"/>
              </a:rPr>
              <a:t>b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30">
                <a:latin typeface="Verdana"/>
                <a:cs typeface="Verdana"/>
              </a:rPr>
              <a:t>ap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-15">
                <a:latin typeface="Verdana"/>
                <a:cs typeface="Verdana"/>
              </a:rPr>
              <a:t>al  </a:t>
            </a:r>
            <a:r>
              <a:rPr dirty="0" sz="1500">
                <a:latin typeface="Verdana"/>
                <a:cs typeface="Verdana"/>
              </a:rPr>
              <a:t>contable.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71484" y="3856735"/>
            <a:ext cx="30619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latin typeface="Verdana"/>
                <a:cs typeface="Verdana"/>
              </a:rPr>
              <a:t>Dise</a:t>
            </a:r>
            <a:r>
              <a:rPr dirty="0" sz="1500" spc="65">
                <a:latin typeface="Verdana"/>
                <a:cs typeface="Verdana"/>
              </a:rPr>
              <a:t>ñ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">
                <a:latin typeface="Verdana"/>
                <a:cs typeface="Verdana"/>
              </a:rPr>
              <a:t>jecuti</a:t>
            </a:r>
            <a:r>
              <a:rPr dirty="0" sz="1500" spc="-25">
                <a:latin typeface="Verdana"/>
                <a:cs typeface="Verdana"/>
              </a:rPr>
              <a:t>vo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</a:t>
            </a:r>
            <a:r>
              <a:rPr dirty="0" sz="1500" spc="-5">
                <a:latin typeface="Verdana"/>
                <a:cs typeface="Verdana"/>
              </a:rPr>
              <a:t>o</a:t>
            </a:r>
            <a:r>
              <a:rPr dirty="0" sz="1500" spc="25">
                <a:latin typeface="Verdana"/>
                <a:cs typeface="Verdana"/>
              </a:rPr>
              <a:t>rma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20">
                <a:latin typeface="Verdana"/>
                <a:cs typeface="Verdana"/>
              </a:rPr>
              <a:t>sta</a:t>
            </a:r>
            <a:r>
              <a:rPr dirty="0" sz="1500" spc="20">
                <a:latin typeface="Verdana"/>
                <a:cs typeface="Verdana"/>
              </a:rPr>
              <a:t>dos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fin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-5">
                <a:latin typeface="Verdana"/>
                <a:cs typeface="Verdana"/>
              </a:rPr>
              <a:t>r</a:t>
            </a:r>
            <a:r>
              <a:rPr dirty="0" sz="1500" spc="-15">
                <a:latin typeface="Verdana"/>
                <a:cs typeface="Verdana"/>
              </a:rPr>
              <a:t>o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1484" y="4542790"/>
            <a:ext cx="26695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45">
                <a:latin typeface="Verdana"/>
                <a:cs typeface="Verdana"/>
              </a:rPr>
              <a:t>Red</a:t>
            </a:r>
            <a:r>
              <a:rPr dirty="0" sz="1500" spc="65">
                <a:latin typeface="Verdana"/>
                <a:cs typeface="Verdana"/>
              </a:rPr>
              <a:t>u</a:t>
            </a:r>
            <a:r>
              <a:rPr dirty="0" sz="1500" spc="45">
                <a:latin typeface="Verdana"/>
                <a:cs typeface="Verdana"/>
              </a:rPr>
              <a:t>c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</a:t>
            </a:r>
            <a:r>
              <a:rPr dirty="0" sz="1500" spc="-5">
                <a:latin typeface="Verdana"/>
                <a:cs typeface="Verdana"/>
              </a:rPr>
              <a:t>o</a:t>
            </a:r>
            <a:r>
              <a:rPr dirty="0" sz="1500" spc="25">
                <a:latin typeface="Verdana"/>
                <a:cs typeface="Verdana"/>
              </a:rPr>
              <a:t>rma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80">
                <a:latin typeface="Verdana"/>
                <a:cs typeface="Verdana"/>
              </a:rPr>
              <a:t>d</a:t>
            </a:r>
            <a:r>
              <a:rPr dirty="0" sz="1500" spc="5">
                <a:latin typeface="Verdana"/>
                <a:cs typeface="Verdana"/>
              </a:rPr>
              <a:t>e  </a:t>
            </a:r>
            <a:r>
              <a:rPr dirty="0" sz="1500" spc="-5">
                <a:latin typeface="Verdana"/>
                <a:cs typeface="Verdana"/>
              </a:rPr>
              <a:t>impresión.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66770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Atención</a:t>
            </a:r>
            <a:r>
              <a:rPr dirty="0" spc="-35"/>
              <a:t> </a:t>
            </a:r>
            <a:r>
              <a:rPr dirty="0" spc="20"/>
              <a:t>al</a:t>
            </a:r>
            <a:r>
              <a:rPr dirty="0" spc="-40"/>
              <a:t> </a:t>
            </a:r>
            <a:r>
              <a:rPr dirty="0" spc="80"/>
              <a:t>Contribuyente</a:t>
            </a:r>
            <a:r>
              <a:rPr dirty="0" spc="-15"/>
              <a:t> </a:t>
            </a:r>
            <a:r>
              <a:rPr dirty="0" spc="50"/>
              <a:t>y</a:t>
            </a:r>
            <a:r>
              <a:rPr dirty="0" spc="-40"/>
              <a:t> </a:t>
            </a:r>
            <a:r>
              <a:rPr dirty="0" spc="85"/>
              <a:t>Recaudación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32231" y="2162555"/>
            <a:ext cx="7675245" cy="3281679"/>
            <a:chOff x="332231" y="2162555"/>
            <a:chExt cx="7675245" cy="3281679"/>
          </a:xfrm>
        </p:grpSpPr>
        <p:sp>
          <p:nvSpPr>
            <p:cNvPr id="8" name="object 8"/>
            <p:cNvSpPr/>
            <p:nvPr/>
          </p:nvSpPr>
          <p:spPr>
            <a:xfrm>
              <a:off x="371855" y="2200655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539496" y="0"/>
                  </a:moveTo>
                  <a:lnTo>
                    <a:pt x="490390" y="2208"/>
                  </a:lnTo>
                  <a:lnTo>
                    <a:pt x="442521" y="8706"/>
                  </a:lnTo>
                  <a:lnTo>
                    <a:pt x="396076" y="19302"/>
                  </a:lnTo>
                  <a:lnTo>
                    <a:pt x="351248" y="33806"/>
                  </a:lnTo>
                  <a:lnTo>
                    <a:pt x="308227" y="52026"/>
                  </a:lnTo>
                  <a:lnTo>
                    <a:pt x="267202" y="73772"/>
                  </a:lnTo>
                  <a:lnTo>
                    <a:pt x="228365" y="98854"/>
                  </a:lnTo>
                  <a:lnTo>
                    <a:pt x="191905" y="127079"/>
                  </a:lnTo>
                  <a:lnTo>
                    <a:pt x="158014" y="158257"/>
                  </a:lnTo>
                  <a:lnTo>
                    <a:pt x="126882" y="192198"/>
                  </a:lnTo>
                  <a:lnTo>
                    <a:pt x="98700" y="228710"/>
                  </a:lnTo>
                  <a:lnTo>
                    <a:pt x="73657" y="267603"/>
                  </a:lnTo>
                  <a:lnTo>
                    <a:pt x="51944" y="308685"/>
                  </a:lnTo>
                  <a:lnTo>
                    <a:pt x="33752" y="351765"/>
                  </a:lnTo>
                  <a:lnTo>
                    <a:pt x="19271" y="396654"/>
                  </a:lnTo>
                  <a:lnTo>
                    <a:pt x="8692" y="443159"/>
                  </a:lnTo>
                  <a:lnTo>
                    <a:pt x="2204" y="491091"/>
                  </a:lnTo>
                  <a:lnTo>
                    <a:pt x="0" y="540258"/>
                  </a:lnTo>
                  <a:lnTo>
                    <a:pt x="2204" y="589424"/>
                  </a:lnTo>
                  <a:lnTo>
                    <a:pt x="8692" y="637356"/>
                  </a:lnTo>
                  <a:lnTo>
                    <a:pt x="19271" y="683861"/>
                  </a:lnTo>
                  <a:lnTo>
                    <a:pt x="33752" y="728750"/>
                  </a:lnTo>
                  <a:lnTo>
                    <a:pt x="51944" y="771830"/>
                  </a:lnTo>
                  <a:lnTo>
                    <a:pt x="73657" y="812912"/>
                  </a:lnTo>
                  <a:lnTo>
                    <a:pt x="98700" y="851805"/>
                  </a:lnTo>
                  <a:lnTo>
                    <a:pt x="126882" y="888317"/>
                  </a:lnTo>
                  <a:lnTo>
                    <a:pt x="158014" y="922258"/>
                  </a:lnTo>
                  <a:lnTo>
                    <a:pt x="191905" y="953436"/>
                  </a:lnTo>
                  <a:lnTo>
                    <a:pt x="228365" y="981661"/>
                  </a:lnTo>
                  <a:lnTo>
                    <a:pt x="267202" y="1006743"/>
                  </a:lnTo>
                  <a:lnTo>
                    <a:pt x="308227" y="1028489"/>
                  </a:lnTo>
                  <a:lnTo>
                    <a:pt x="351248" y="1046709"/>
                  </a:lnTo>
                  <a:lnTo>
                    <a:pt x="396076" y="1061213"/>
                  </a:lnTo>
                  <a:lnTo>
                    <a:pt x="442521" y="1071809"/>
                  </a:lnTo>
                  <a:lnTo>
                    <a:pt x="490390" y="1078307"/>
                  </a:lnTo>
                  <a:lnTo>
                    <a:pt x="539496" y="1080516"/>
                  </a:lnTo>
                  <a:lnTo>
                    <a:pt x="588601" y="1078307"/>
                  </a:lnTo>
                  <a:lnTo>
                    <a:pt x="636470" y="1071809"/>
                  </a:lnTo>
                  <a:lnTo>
                    <a:pt x="682915" y="1061213"/>
                  </a:lnTo>
                  <a:lnTo>
                    <a:pt x="727743" y="1046709"/>
                  </a:lnTo>
                  <a:lnTo>
                    <a:pt x="770764" y="1028489"/>
                  </a:lnTo>
                  <a:lnTo>
                    <a:pt x="811789" y="1006743"/>
                  </a:lnTo>
                  <a:lnTo>
                    <a:pt x="850626" y="981661"/>
                  </a:lnTo>
                  <a:lnTo>
                    <a:pt x="887086" y="953436"/>
                  </a:lnTo>
                  <a:lnTo>
                    <a:pt x="920977" y="922258"/>
                  </a:lnTo>
                  <a:lnTo>
                    <a:pt x="952109" y="888317"/>
                  </a:lnTo>
                  <a:lnTo>
                    <a:pt x="980291" y="851805"/>
                  </a:lnTo>
                  <a:lnTo>
                    <a:pt x="1005334" y="812912"/>
                  </a:lnTo>
                  <a:lnTo>
                    <a:pt x="1027047" y="771830"/>
                  </a:lnTo>
                  <a:lnTo>
                    <a:pt x="1045239" y="728750"/>
                  </a:lnTo>
                  <a:lnTo>
                    <a:pt x="1059720" y="683861"/>
                  </a:lnTo>
                  <a:lnTo>
                    <a:pt x="1070299" y="637356"/>
                  </a:lnTo>
                  <a:lnTo>
                    <a:pt x="1076787" y="589424"/>
                  </a:lnTo>
                  <a:lnTo>
                    <a:pt x="1078992" y="540258"/>
                  </a:lnTo>
                  <a:lnTo>
                    <a:pt x="1076787" y="491091"/>
                  </a:lnTo>
                  <a:lnTo>
                    <a:pt x="1070299" y="443159"/>
                  </a:lnTo>
                  <a:lnTo>
                    <a:pt x="1059720" y="396654"/>
                  </a:lnTo>
                  <a:lnTo>
                    <a:pt x="1045239" y="351765"/>
                  </a:lnTo>
                  <a:lnTo>
                    <a:pt x="1027047" y="308685"/>
                  </a:lnTo>
                  <a:lnTo>
                    <a:pt x="1005334" y="267603"/>
                  </a:lnTo>
                  <a:lnTo>
                    <a:pt x="980291" y="228710"/>
                  </a:lnTo>
                  <a:lnTo>
                    <a:pt x="952109" y="192198"/>
                  </a:lnTo>
                  <a:lnTo>
                    <a:pt x="920977" y="158257"/>
                  </a:lnTo>
                  <a:lnTo>
                    <a:pt x="887086" y="127079"/>
                  </a:lnTo>
                  <a:lnTo>
                    <a:pt x="850626" y="98854"/>
                  </a:lnTo>
                  <a:lnTo>
                    <a:pt x="811789" y="73772"/>
                  </a:lnTo>
                  <a:lnTo>
                    <a:pt x="770764" y="52026"/>
                  </a:lnTo>
                  <a:lnTo>
                    <a:pt x="727743" y="33806"/>
                  </a:lnTo>
                  <a:lnTo>
                    <a:pt x="682915" y="19302"/>
                  </a:lnTo>
                  <a:lnTo>
                    <a:pt x="636470" y="8706"/>
                  </a:lnTo>
                  <a:lnTo>
                    <a:pt x="588601" y="220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1855" y="2200655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8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1" y="396654"/>
                  </a:lnTo>
                  <a:lnTo>
                    <a:pt x="33752" y="351765"/>
                  </a:lnTo>
                  <a:lnTo>
                    <a:pt x="51944" y="308685"/>
                  </a:lnTo>
                  <a:lnTo>
                    <a:pt x="73657" y="267603"/>
                  </a:lnTo>
                  <a:lnTo>
                    <a:pt x="98700" y="228710"/>
                  </a:lnTo>
                  <a:lnTo>
                    <a:pt x="126882" y="192198"/>
                  </a:lnTo>
                  <a:lnTo>
                    <a:pt x="158014" y="158257"/>
                  </a:lnTo>
                  <a:lnTo>
                    <a:pt x="191905" y="127079"/>
                  </a:lnTo>
                  <a:lnTo>
                    <a:pt x="228365" y="98854"/>
                  </a:lnTo>
                  <a:lnTo>
                    <a:pt x="267202" y="73772"/>
                  </a:lnTo>
                  <a:lnTo>
                    <a:pt x="308227" y="52026"/>
                  </a:lnTo>
                  <a:lnTo>
                    <a:pt x="351248" y="33806"/>
                  </a:lnTo>
                  <a:lnTo>
                    <a:pt x="396076" y="19302"/>
                  </a:lnTo>
                  <a:lnTo>
                    <a:pt x="442521" y="8706"/>
                  </a:lnTo>
                  <a:lnTo>
                    <a:pt x="490390" y="2208"/>
                  </a:lnTo>
                  <a:lnTo>
                    <a:pt x="539496" y="0"/>
                  </a:lnTo>
                  <a:lnTo>
                    <a:pt x="588601" y="2208"/>
                  </a:lnTo>
                  <a:lnTo>
                    <a:pt x="636470" y="8706"/>
                  </a:lnTo>
                  <a:lnTo>
                    <a:pt x="682915" y="19302"/>
                  </a:lnTo>
                  <a:lnTo>
                    <a:pt x="727743" y="33806"/>
                  </a:lnTo>
                  <a:lnTo>
                    <a:pt x="770764" y="52026"/>
                  </a:lnTo>
                  <a:lnTo>
                    <a:pt x="811789" y="73772"/>
                  </a:lnTo>
                  <a:lnTo>
                    <a:pt x="850626" y="98854"/>
                  </a:lnTo>
                  <a:lnTo>
                    <a:pt x="887086" y="127079"/>
                  </a:lnTo>
                  <a:lnTo>
                    <a:pt x="920977" y="158257"/>
                  </a:lnTo>
                  <a:lnTo>
                    <a:pt x="952109" y="192198"/>
                  </a:lnTo>
                  <a:lnTo>
                    <a:pt x="980291" y="228710"/>
                  </a:lnTo>
                  <a:lnTo>
                    <a:pt x="1005334" y="267603"/>
                  </a:lnTo>
                  <a:lnTo>
                    <a:pt x="1027047" y="308685"/>
                  </a:lnTo>
                  <a:lnTo>
                    <a:pt x="1045239" y="351765"/>
                  </a:lnTo>
                  <a:lnTo>
                    <a:pt x="1059720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2" y="540258"/>
                  </a:lnTo>
                  <a:lnTo>
                    <a:pt x="1076787" y="589424"/>
                  </a:lnTo>
                  <a:lnTo>
                    <a:pt x="1070299" y="637356"/>
                  </a:lnTo>
                  <a:lnTo>
                    <a:pt x="1059720" y="683861"/>
                  </a:lnTo>
                  <a:lnTo>
                    <a:pt x="1045239" y="728750"/>
                  </a:lnTo>
                  <a:lnTo>
                    <a:pt x="1027047" y="771830"/>
                  </a:lnTo>
                  <a:lnTo>
                    <a:pt x="1005334" y="812912"/>
                  </a:lnTo>
                  <a:lnTo>
                    <a:pt x="980291" y="851805"/>
                  </a:lnTo>
                  <a:lnTo>
                    <a:pt x="952109" y="888317"/>
                  </a:lnTo>
                  <a:lnTo>
                    <a:pt x="920977" y="922258"/>
                  </a:lnTo>
                  <a:lnTo>
                    <a:pt x="887086" y="953436"/>
                  </a:lnTo>
                  <a:lnTo>
                    <a:pt x="850626" y="981661"/>
                  </a:lnTo>
                  <a:lnTo>
                    <a:pt x="811789" y="1006743"/>
                  </a:lnTo>
                  <a:lnTo>
                    <a:pt x="770764" y="1028489"/>
                  </a:lnTo>
                  <a:lnTo>
                    <a:pt x="727743" y="1046709"/>
                  </a:lnTo>
                  <a:lnTo>
                    <a:pt x="682915" y="1061213"/>
                  </a:lnTo>
                  <a:lnTo>
                    <a:pt x="636470" y="1071809"/>
                  </a:lnTo>
                  <a:lnTo>
                    <a:pt x="588601" y="1078307"/>
                  </a:lnTo>
                  <a:lnTo>
                    <a:pt x="539496" y="1080516"/>
                  </a:lnTo>
                  <a:lnTo>
                    <a:pt x="490390" y="1078307"/>
                  </a:lnTo>
                  <a:lnTo>
                    <a:pt x="442521" y="1071809"/>
                  </a:lnTo>
                  <a:lnTo>
                    <a:pt x="396076" y="1061213"/>
                  </a:lnTo>
                  <a:lnTo>
                    <a:pt x="351248" y="1046709"/>
                  </a:lnTo>
                  <a:lnTo>
                    <a:pt x="308227" y="1028489"/>
                  </a:lnTo>
                  <a:lnTo>
                    <a:pt x="267202" y="1006743"/>
                  </a:lnTo>
                  <a:lnTo>
                    <a:pt x="228365" y="981661"/>
                  </a:lnTo>
                  <a:lnTo>
                    <a:pt x="191905" y="953436"/>
                  </a:lnTo>
                  <a:lnTo>
                    <a:pt x="158014" y="922258"/>
                  </a:lnTo>
                  <a:lnTo>
                    <a:pt x="126882" y="888317"/>
                  </a:lnTo>
                  <a:lnTo>
                    <a:pt x="98700" y="851805"/>
                  </a:lnTo>
                  <a:lnTo>
                    <a:pt x="73657" y="812912"/>
                  </a:lnTo>
                  <a:lnTo>
                    <a:pt x="51944" y="771830"/>
                  </a:lnTo>
                  <a:lnTo>
                    <a:pt x="33752" y="728750"/>
                  </a:lnTo>
                  <a:lnTo>
                    <a:pt x="19271" y="683861"/>
                  </a:lnTo>
                  <a:lnTo>
                    <a:pt x="8692" y="637356"/>
                  </a:lnTo>
                  <a:lnTo>
                    <a:pt x="2204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228087"/>
              <a:ext cx="1024890" cy="10233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8891" y="2790443"/>
              <a:ext cx="105155" cy="1295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3463" y="3936491"/>
              <a:ext cx="103632" cy="1295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8067" y="4636007"/>
              <a:ext cx="105155" cy="1310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8067" y="5314188"/>
              <a:ext cx="105155" cy="1295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0331" y="3829811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8" y="0"/>
                  </a:moveTo>
                  <a:lnTo>
                    <a:pt x="491083" y="2204"/>
                  </a:lnTo>
                  <a:lnTo>
                    <a:pt x="443146" y="8692"/>
                  </a:lnTo>
                  <a:lnTo>
                    <a:pt x="396636" y="19272"/>
                  </a:lnTo>
                  <a:lnTo>
                    <a:pt x="351745" y="33753"/>
                  </a:lnTo>
                  <a:lnTo>
                    <a:pt x="308663" y="51946"/>
                  </a:lnTo>
                  <a:lnTo>
                    <a:pt x="267580" y="73659"/>
                  </a:lnTo>
                  <a:lnTo>
                    <a:pt x="228688" y="98703"/>
                  </a:lnTo>
                  <a:lnTo>
                    <a:pt x="192177" y="126887"/>
                  </a:lnTo>
                  <a:lnTo>
                    <a:pt x="158238" y="158019"/>
                  </a:lnTo>
                  <a:lnTo>
                    <a:pt x="127062" y="191911"/>
                  </a:lnTo>
                  <a:lnTo>
                    <a:pt x="98840" y="228370"/>
                  </a:lnTo>
                  <a:lnTo>
                    <a:pt x="73761" y="267207"/>
                  </a:lnTo>
                  <a:lnTo>
                    <a:pt x="52018" y="308232"/>
                  </a:lnTo>
                  <a:lnTo>
                    <a:pt x="33800" y="351253"/>
                  </a:lnTo>
                  <a:lnTo>
                    <a:pt x="19298" y="396081"/>
                  </a:lnTo>
                  <a:lnTo>
                    <a:pt x="8704" y="442524"/>
                  </a:lnTo>
                  <a:lnTo>
                    <a:pt x="2207" y="490392"/>
                  </a:lnTo>
                  <a:lnTo>
                    <a:pt x="0" y="539495"/>
                  </a:lnTo>
                  <a:lnTo>
                    <a:pt x="2207" y="588599"/>
                  </a:lnTo>
                  <a:lnTo>
                    <a:pt x="8704" y="636467"/>
                  </a:lnTo>
                  <a:lnTo>
                    <a:pt x="19298" y="682910"/>
                  </a:lnTo>
                  <a:lnTo>
                    <a:pt x="33800" y="727738"/>
                  </a:lnTo>
                  <a:lnTo>
                    <a:pt x="52018" y="770759"/>
                  </a:lnTo>
                  <a:lnTo>
                    <a:pt x="73761" y="811784"/>
                  </a:lnTo>
                  <a:lnTo>
                    <a:pt x="98840" y="850621"/>
                  </a:lnTo>
                  <a:lnTo>
                    <a:pt x="127062" y="887080"/>
                  </a:lnTo>
                  <a:lnTo>
                    <a:pt x="158238" y="920972"/>
                  </a:lnTo>
                  <a:lnTo>
                    <a:pt x="192177" y="952104"/>
                  </a:lnTo>
                  <a:lnTo>
                    <a:pt x="228688" y="980288"/>
                  </a:lnTo>
                  <a:lnTo>
                    <a:pt x="267580" y="1005332"/>
                  </a:lnTo>
                  <a:lnTo>
                    <a:pt x="308663" y="1027045"/>
                  </a:lnTo>
                  <a:lnTo>
                    <a:pt x="351745" y="1045238"/>
                  </a:lnTo>
                  <a:lnTo>
                    <a:pt x="396636" y="1059719"/>
                  </a:lnTo>
                  <a:lnTo>
                    <a:pt x="443146" y="1070299"/>
                  </a:lnTo>
                  <a:lnTo>
                    <a:pt x="491083" y="1076787"/>
                  </a:lnTo>
                  <a:lnTo>
                    <a:pt x="540258" y="1078992"/>
                  </a:lnTo>
                  <a:lnTo>
                    <a:pt x="589432" y="1076787"/>
                  </a:lnTo>
                  <a:lnTo>
                    <a:pt x="637369" y="1070299"/>
                  </a:lnTo>
                  <a:lnTo>
                    <a:pt x="683879" y="1059719"/>
                  </a:lnTo>
                  <a:lnTo>
                    <a:pt x="728770" y="1045238"/>
                  </a:lnTo>
                  <a:lnTo>
                    <a:pt x="771852" y="1027045"/>
                  </a:lnTo>
                  <a:lnTo>
                    <a:pt x="812935" y="1005332"/>
                  </a:lnTo>
                  <a:lnTo>
                    <a:pt x="851827" y="980288"/>
                  </a:lnTo>
                  <a:lnTo>
                    <a:pt x="888338" y="952104"/>
                  </a:lnTo>
                  <a:lnTo>
                    <a:pt x="922277" y="920972"/>
                  </a:lnTo>
                  <a:lnTo>
                    <a:pt x="953453" y="887080"/>
                  </a:lnTo>
                  <a:lnTo>
                    <a:pt x="981675" y="850621"/>
                  </a:lnTo>
                  <a:lnTo>
                    <a:pt x="1006754" y="811783"/>
                  </a:lnTo>
                  <a:lnTo>
                    <a:pt x="1028497" y="770759"/>
                  </a:lnTo>
                  <a:lnTo>
                    <a:pt x="1046715" y="727738"/>
                  </a:lnTo>
                  <a:lnTo>
                    <a:pt x="1061217" y="682910"/>
                  </a:lnTo>
                  <a:lnTo>
                    <a:pt x="1071811" y="636467"/>
                  </a:lnTo>
                  <a:lnTo>
                    <a:pt x="1078308" y="588599"/>
                  </a:lnTo>
                  <a:lnTo>
                    <a:pt x="1080516" y="539495"/>
                  </a:lnTo>
                  <a:lnTo>
                    <a:pt x="1078308" y="490392"/>
                  </a:lnTo>
                  <a:lnTo>
                    <a:pt x="1071811" y="442524"/>
                  </a:lnTo>
                  <a:lnTo>
                    <a:pt x="1061217" y="396081"/>
                  </a:lnTo>
                  <a:lnTo>
                    <a:pt x="1046715" y="351253"/>
                  </a:lnTo>
                  <a:lnTo>
                    <a:pt x="1028497" y="308232"/>
                  </a:lnTo>
                  <a:lnTo>
                    <a:pt x="1006754" y="267207"/>
                  </a:lnTo>
                  <a:lnTo>
                    <a:pt x="981675" y="228370"/>
                  </a:lnTo>
                  <a:lnTo>
                    <a:pt x="953453" y="191911"/>
                  </a:lnTo>
                  <a:lnTo>
                    <a:pt x="922277" y="158019"/>
                  </a:lnTo>
                  <a:lnTo>
                    <a:pt x="888338" y="126887"/>
                  </a:lnTo>
                  <a:lnTo>
                    <a:pt x="851827" y="98703"/>
                  </a:lnTo>
                  <a:lnTo>
                    <a:pt x="812935" y="73659"/>
                  </a:lnTo>
                  <a:lnTo>
                    <a:pt x="771852" y="51946"/>
                  </a:lnTo>
                  <a:lnTo>
                    <a:pt x="728770" y="33753"/>
                  </a:lnTo>
                  <a:lnTo>
                    <a:pt x="683879" y="19272"/>
                  </a:lnTo>
                  <a:lnTo>
                    <a:pt x="637369" y="8692"/>
                  </a:lnTo>
                  <a:lnTo>
                    <a:pt x="589432" y="2204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70331" y="3829811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5"/>
                  </a:moveTo>
                  <a:lnTo>
                    <a:pt x="2207" y="490392"/>
                  </a:lnTo>
                  <a:lnTo>
                    <a:pt x="8704" y="442524"/>
                  </a:lnTo>
                  <a:lnTo>
                    <a:pt x="19298" y="396081"/>
                  </a:lnTo>
                  <a:lnTo>
                    <a:pt x="33800" y="351253"/>
                  </a:lnTo>
                  <a:lnTo>
                    <a:pt x="52018" y="308232"/>
                  </a:lnTo>
                  <a:lnTo>
                    <a:pt x="73761" y="267207"/>
                  </a:lnTo>
                  <a:lnTo>
                    <a:pt x="98840" y="228370"/>
                  </a:lnTo>
                  <a:lnTo>
                    <a:pt x="127062" y="191911"/>
                  </a:lnTo>
                  <a:lnTo>
                    <a:pt x="158238" y="158019"/>
                  </a:lnTo>
                  <a:lnTo>
                    <a:pt x="192177" y="126887"/>
                  </a:lnTo>
                  <a:lnTo>
                    <a:pt x="228688" y="98703"/>
                  </a:lnTo>
                  <a:lnTo>
                    <a:pt x="267580" y="73659"/>
                  </a:lnTo>
                  <a:lnTo>
                    <a:pt x="308663" y="51946"/>
                  </a:lnTo>
                  <a:lnTo>
                    <a:pt x="351745" y="33753"/>
                  </a:lnTo>
                  <a:lnTo>
                    <a:pt x="396636" y="19272"/>
                  </a:lnTo>
                  <a:lnTo>
                    <a:pt x="443146" y="8692"/>
                  </a:lnTo>
                  <a:lnTo>
                    <a:pt x="491083" y="2204"/>
                  </a:lnTo>
                  <a:lnTo>
                    <a:pt x="540258" y="0"/>
                  </a:lnTo>
                  <a:lnTo>
                    <a:pt x="589432" y="2204"/>
                  </a:lnTo>
                  <a:lnTo>
                    <a:pt x="637369" y="8692"/>
                  </a:lnTo>
                  <a:lnTo>
                    <a:pt x="683879" y="19272"/>
                  </a:lnTo>
                  <a:lnTo>
                    <a:pt x="728770" y="33753"/>
                  </a:lnTo>
                  <a:lnTo>
                    <a:pt x="771852" y="51946"/>
                  </a:lnTo>
                  <a:lnTo>
                    <a:pt x="812935" y="73659"/>
                  </a:lnTo>
                  <a:lnTo>
                    <a:pt x="851827" y="98703"/>
                  </a:lnTo>
                  <a:lnTo>
                    <a:pt x="888338" y="126887"/>
                  </a:lnTo>
                  <a:lnTo>
                    <a:pt x="922277" y="158019"/>
                  </a:lnTo>
                  <a:lnTo>
                    <a:pt x="953453" y="191911"/>
                  </a:lnTo>
                  <a:lnTo>
                    <a:pt x="981675" y="228370"/>
                  </a:lnTo>
                  <a:lnTo>
                    <a:pt x="1006754" y="267207"/>
                  </a:lnTo>
                  <a:lnTo>
                    <a:pt x="1028497" y="308232"/>
                  </a:lnTo>
                  <a:lnTo>
                    <a:pt x="1046715" y="351253"/>
                  </a:lnTo>
                  <a:lnTo>
                    <a:pt x="1061217" y="396081"/>
                  </a:lnTo>
                  <a:lnTo>
                    <a:pt x="1071811" y="442524"/>
                  </a:lnTo>
                  <a:lnTo>
                    <a:pt x="1078308" y="490392"/>
                  </a:lnTo>
                  <a:lnTo>
                    <a:pt x="1080516" y="539495"/>
                  </a:lnTo>
                  <a:lnTo>
                    <a:pt x="1078308" y="588599"/>
                  </a:lnTo>
                  <a:lnTo>
                    <a:pt x="1071811" y="636467"/>
                  </a:lnTo>
                  <a:lnTo>
                    <a:pt x="1061217" y="682910"/>
                  </a:lnTo>
                  <a:lnTo>
                    <a:pt x="1046715" y="727738"/>
                  </a:lnTo>
                  <a:lnTo>
                    <a:pt x="1028497" y="770759"/>
                  </a:lnTo>
                  <a:lnTo>
                    <a:pt x="1006754" y="811783"/>
                  </a:lnTo>
                  <a:lnTo>
                    <a:pt x="981675" y="850621"/>
                  </a:lnTo>
                  <a:lnTo>
                    <a:pt x="953453" y="887080"/>
                  </a:lnTo>
                  <a:lnTo>
                    <a:pt x="922277" y="920972"/>
                  </a:lnTo>
                  <a:lnTo>
                    <a:pt x="888338" y="952104"/>
                  </a:lnTo>
                  <a:lnTo>
                    <a:pt x="851827" y="980288"/>
                  </a:lnTo>
                  <a:lnTo>
                    <a:pt x="812935" y="1005332"/>
                  </a:lnTo>
                  <a:lnTo>
                    <a:pt x="771852" y="1027045"/>
                  </a:lnTo>
                  <a:lnTo>
                    <a:pt x="728770" y="1045238"/>
                  </a:lnTo>
                  <a:lnTo>
                    <a:pt x="683879" y="1059719"/>
                  </a:lnTo>
                  <a:lnTo>
                    <a:pt x="637369" y="1070299"/>
                  </a:lnTo>
                  <a:lnTo>
                    <a:pt x="589432" y="1076787"/>
                  </a:lnTo>
                  <a:lnTo>
                    <a:pt x="540258" y="1078992"/>
                  </a:lnTo>
                  <a:lnTo>
                    <a:pt x="491083" y="1076787"/>
                  </a:lnTo>
                  <a:lnTo>
                    <a:pt x="443146" y="1070299"/>
                  </a:lnTo>
                  <a:lnTo>
                    <a:pt x="396636" y="1059719"/>
                  </a:lnTo>
                  <a:lnTo>
                    <a:pt x="351745" y="1045238"/>
                  </a:lnTo>
                  <a:lnTo>
                    <a:pt x="308663" y="1027045"/>
                  </a:lnTo>
                  <a:lnTo>
                    <a:pt x="267580" y="1005332"/>
                  </a:lnTo>
                  <a:lnTo>
                    <a:pt x="228688" y="980288"/>
                  </a:lnTo>
                  <a:lnTo>
                    <a:pt x="192177" y="952104"/>
                  </a:lnTo>
                  <a:lnTo>
                    <a:pt x="158238" y="920972"/>
                  </a:lnTo>
                  <a:lnTo>
                    <a:pt x="127062" y="887080"/>
                  </a:lnTo>
                  <a:lnTo>
                    <a:pt x="98840" y="850621"/>
                  </a:lnTo>
                  <a:lnTo>
                    <a:pt x="73761" y="811784"/>
                  </a:lnTo>
                  <a:lnTo>
                    <a:pt x="52018" y="770759"/>
                  </a:lnTo>
                  <a:lnTo>
                    <a:pt x="33800" y="727738"/>
                  </a:lnTo>
                  <a:lnTo>
                    <a:pt x="19298" y="682910"/>
                  </a:lnTo>
                  <a:lnTo>
                    <a:pt x="8704" y="636467"/>
                  </a:lnTo>
                  <a:lnTo>
                    <a:pt x="2207" y="588599"/>
                  </a:lnTo>
                  <a:lnTo>
                    <a:pt x="0" y="539495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3855707"/>
              <a:ext cx="1023378" cy="102337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204203" y="220065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7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8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7" y="1080516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8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204203" y="220065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8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7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8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7" y="1080516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1635" y="2228087"/>
              <a:ext cx="1023378" cy="102336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98891" y="4617720"/>
              <a:ext cx="105155" cy="1310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111" y="2343911"/>
              <a:ext cx="792480" cy="7940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876" y="3985260"/>
              <a:ext cx="775716" cy="77571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9172" y="2278379"/>
              <a:ext cx="830579" cy="83058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51510" y="766344"/>
            <a:ext cx="6882130" cy="84010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500" spc="25" b="1">
                <a:latin typeface="Tahoma"/>
                <a:cs typeface="Tahoma"/>
              </a:rPr>
              <a:t>Facilitar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10" b="1">
                <a:latin typeface="Tahoma"/>
                <a:cs typeface="Tahoma"/>
              </a:rPr>
              <a:t>la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45" b="1">
                <a:latin typeface="Tahoma"/>
                <a:cs typeface="Tahoma"/>
              </a:rPr>
              <a:t>presentación</a:t>
            </a:r>
            <a:r>
              <a:rPr dirty="0" sz="1500" spc="10" b="1">
                <a:latin typeface="Tahoma"/>
                <a:cs typeface="Tahoma"/>
              </a:rPr>
              <a:t> </a:t>
            </a:r>
            <a:r>
              <a:rPr dirty="0" sz="1500" spc="70" b="1">
                <a:latin typeface="Tahoma"/>
                <a:cs typeface="Tahoma"/>
              </a:rPr>
              <a:t>de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spc="15" b="1">
                <a:latin typeface="Tahoma"/>
                <a:cs typeface="Tahoma"/>
              </a:rPr>
              <a:t>las</a:t>
            </a:r>
            <a:r>
              <a:rPr dirty="0" sz="1500" spc="-25" b="1">
                <a:latin typeface="Tahoma"/>
                <a:cs typeface="Tahoma"/>
              </a:rPr>
              <a:t> </a:t>
            </a:r>
            <a:r>
              <a:rPr dirty="0" sz="1500" spc="45" b="1">
                <a:latin typeface="Tahoma"/>
                <a:cs typeface="Tahoma"/>
              </a:rPr>
              <a:t>declaraciones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500" spc="5">
                <a:latin typeface="Verdana"/>
                <a:cs typeface="Verdana"/>
              </a:rPr>
              <a:t>Mejora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actualización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formularios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declaraciones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provisionales,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500" spc="15">
                <a:latin typeface="Verdana"/>
                <a:cs typeface="Verdana"/>
              </a:rPr>
              <a:t>mensuales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anuales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entre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las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que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destacan: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81048" y="2372995"/>
            <a:ext cx="3462654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25">
                <a:latin typeface="Verdana"/>
                <a:cs typeface="Verdana"/>
              </a:rPr>
              <a:t>Mej</a:t>
            </a:r>
            <a:r>
              <a:rPr dirty="0" sz="1500" spc="15">
                <a:latin typeface="Verdana"/>
                <a:cs typeface="Verdana"/>
              </a:rPr>
              <a:t>o</a:t>
            </a:r>
            <a:r>
              <a:rPr dirty="0" sz="1500" spc="-35">
                <a:latin typeface="Verdana"/>
                <a:cs typeface="Verdana"/>
              </a:rPr>
              <a:t>ras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pr</a:t>
            </a:r>
            <a:r>
              <a:rPr dirty="0" sz="1500" spc="25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30">
                <a:latin typeface="Verdana"/>
                <a:cs typeface="Verdana"/>
              </a:rPr>
              <a:t>a</a:t>
            </a:r>
            <a:r>
              <a:rPr dirty="0" sz="1500" spc="20">
                <a:latin typeface="Verdana"/>
                <a:cs typeface="Verdana"/>
              </a:rPr>
              <a:t>d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15">
                <a:latin typeface="Verdana"/>
                <a:cs typeface="Verdana"/>
              </a:rPr>
              <a:t>racion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f</a:t>
            </a:r>
            <a:r>
              <a:rPr dirty="0" sz="1500" spc="-5">
                <a:latin typeface="Verdana"/>
                <a:cs typeface="Verdana"/>
              </a:rPr>
              <a:t>o</a:t>
            </a:r>
            <a:r>
              <a:rPr dirty="0" sz="1500" spc="25">
                <a:latin typeface="Verdana"/>
                <a:cs typeface="Verdana"/>
              </a:rPr>
              <a:t>rma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CFDI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30">
                <a:latin typeface="Verdana"/>
                <a:cs typeface="Verdana"/>
              </a:rPr>
              <a:t>id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0413" y="3884803"/>
            <a:ext cx="41033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dirty="0" sz="1500" spc="45">
                <a:latin typeface="Verdana"/>
                <a:cs typeface="Verdana"/>
              </a:rPr>
              <a:t>Pr</a:t>
            </a:r>
            <a:r>
              <a:rPr dirty="0" sz="1500" spc="55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arg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f</a:t>
            </a:r>
            <a:r>
              <a:rPr dirty="0" sz="1500" spc="-5">
                <a:latin typeface="Verdana"/>
                <a:cs typeface="Verdana"/>
              </a:rPr>
              <a:t>o</a:t>
            </a:r>
            <a:r>
              <a:rPr dirty="0" sz="1500" spc="25">
                <a:latin typeface="Verdana"/>
                <a:cs typeface="Verdana"/>
              </a:rPr>
              <a:t>rma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15">
                <a:latin typeface="Verdana"/>
                <a:cs typeface="Verdana"/>
              </a:rPr>
              <a:t>racion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ual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365"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37613" y="4570857"/>
            <a:ext cx="32073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latin typeface="Verdana"/>
                <a:cs typeface="Verdana"/>
              </a:rPr>
              <a:t>Estados financieros </a:t>
            </a:r>
            <a:r>
              <a:rPr dirty="0" sz="1500" spc="10">
                <a:latin typeface="Verdana"/>
                <a:cs typeface="Verdana"/>
              </a:rPr>
              <a:t>presentados </a:t>
            </a:r>
            <a:r>
              <a:rPr dirty="0" sz="1500" spc="-51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>
                <a:latin typeface="Verdana"/>
                <a:cs typeface="Verdana"/>
              </a:rPr>
              <a:t>jercicio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20">
                <a:latin typeface="Verdana"/>
                <a:cs typeface="Verdana"/>
              </a:rPr>
              <a:t>diato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a</a:t>
            </a:r>
            <a:r>
              <a:rPr dirty="0" sz="1500" spc="30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60">
                <a:latin typeface="Verdana"/>
                <a:cs typeface="Verdana"/>
              </a:rPr>
              <a:t>rior.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37613" y="5256657"/>
            <a:ext cx="376237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90">
                <a:latin typeface="Verdana"/>
                <a:cs typeface="Verdana"/>
              </a:rPr>
              <a:t>P</a:t>
            </a:r>
            <a:r>
              <a:rPr dirty="0" sz="1500" spc="95">
                <a:latin typeface="Verdana"/>
                <a:cs typeface="Verdana"/>
              </a:rPr>
              <a:t>é</a:t>
            </a:r>
            <a:r>
              <a:rPr dirty="0" sz="1500" spc="10">
                <a:latin typeface="Verdana"/>
                <a:cs typeface="Verdana"/>
              </a:rPr>
              <a:t>rdi</a:t>
            </a:r>
            <a:r>
              <a:rPr dirty="0" sz="1500" spc="30">
                <a:latin typeface="Verdana"/>
                <a:cs typeface="Verdana"/>
              </a:rPr>
              <a:t>da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80">
                <a:latin typeface="Verdana"/>
                <a:cs typeface="Verdana"/>
              </a:rPr>
              <a:t>p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0">
                <a:latin typeface="Verdana"/>
                <a:cs typeface="Verdana"/>
              </a:rPr>
              <a:t>a</a:t>
            </a:r>
            <a:r>
              <a:rPr dirty="0" sz="1500" spc="75">
                <a:latin typeface="Verdana"/>
                <a:cs typeface="Verdana"/>
              </a:rPr>
              <a:t>m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0">
                <a:latin typeface="Verdana"/>
                <a:cs typeface="Verdana"/>
              </a:rPr>
              <a:t>rti</a:t>
            </a:r>
            <a:r>
              <a:rPr dirty="0" sz="1500" spc="-20">
                <a:latin typeface="Verdana"/>
                <a:cs typeface="Verdana"/>
              </a:rPr>
              <a:t>za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45">
                <a:latin typeface="Verdana"/>
                <a:cs typeface="Verdana"/>
              </a:rPr>
              <a:t>n  </a:t>
            </a:r>
            <a:r>
              <a:rPr dirty="0" sz="1500" spc="20">
                <a:latin typeface="Verdana"/>
                <a:cs typeface="Verdana"/>
              </a:rPr>
              <a:t>posibilidad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ajustar</a:t>
            </a:r>
            <a:r>
              <a:rPr dirty="0" sz="1500" spc="-114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adicionar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45">
                <a:latin typeface="Verdana"/>
                <a:cs typeface="Verdana"/>
              </a:rPr>
              <a:t>cifras.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831320" cy="6858000"/>
            <a:chOff x="0" y="0"/>
            <a:chExt cx="11831320" cy="6858000"/>
          </a:xfrm>
        </p:grpSpPr>
        <p:sp>
          <p:nvSpPr>
            <p:cNvPr id="3" name="object 3"/>
            <p:cNvSpPr/>
            <p:nvPr/>
          </p:nvSpPr>
          <p:spPr>
            <a:xfrm>
              <a:off x="6527291" y="1370075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539496" y="0"/>
                  </a:moveTo>
                  <a:lnTo>
                    <a:pt x="490392" y="2208"/>
                  </a:lnTo>
                  <a:lnTo>
                    <a:pt x="442524" y="8706"/>
                  </a:lnTo>
                  <a:lnTo>
                    <a:pt x="396081" y="19302"/>
                  </a:lnTo>
                  <a:lnTo>
                    <a:pt x="351253" y="33806"/>
                  </a:lnTo>
                  <a:lnTo>
                    <a:pt x="308232" y="52026"/>
                  </a:lnTo>
                  <a:lnTo>
                    <a:pt x="267208" y="73772"/>
                  </a:lnTo>
                  <a:lnTo>
                    <a:pt x="228370" y="98854"/>
                  </a:lnTo>
                  <a:lnTo>
                    <a:pt x="191911" y="127079"/>
                  </a:lnTo>
                  <a:lnTo>
                    <a:pt x="158019" y="158257"/>
                  </a:lnTo>
                  <a:lnTo>
                    <a:pt x="126887" y="192198"/>
                  </a:lnTo>
                  <a:lnTo>
                    <a:pt x="98703" y="228710"/>
                  </a:lnTo>
                  <a:lnTo>
                    <a:pt x="73660" y="267603"/>
                  </a:lnTo>
                  <a:lnTo>
                    <a:pt x="51946" y="308685"/>
                  </a:lnTo>
                  <a:lnTo>
                    <a:pt x="33753" y="351765"/>
                  </a:lnTo>
                  <a:lnTo>
                    <a:pt x="19272" y="396654"/>
                  </a:lnTo>
                  <a:lnTo>
                    <a:pt x="8692" y="443159"/>
                  </a:lnTo>
                  <a:lnTo>
                    <a:pt x="2204" y="491091"/>
                  </a:lnTo>
                  <a:lnTo>
                    <a:pt x="0" y="540258"/>
                  </a:lnTo>
                  <a:lnTo>
                    <a:pt x="2204" y="589424"/>
                  </a:lnTo>
                  <a:lnTo>
                    <a:pt x="8692" y="637356"/>
                  </a:lnTo>
                  <a:lnTo>
                    <a:pt x="19272" y="683861"/>
                  </a:lnTo>
                  <a:lnTo>
                    <a:pt x="33753" y="728750"/>
                  </a:lnTo>
                  <a:lnTo>
                    <a:pt x="51946" y="771830"/>
                  </a:lnTo>
                  <a:lnTo>
                    <a:pt x="73659" y="812912"/>
                  </a:lnTo>
                  <a:lnTo>
                    <a:pt x="98703" y="851805"/>
                  </a:lnTo>
                  <a:lnTo>
                    <a:pt x="126887" y="888317"/>
                  </a:lnTo>
                  <a:lnTo>
                    <a:pt x="158019" y="922258"/>
                  </a:lnTo>
                  <a:lnTo>
                    <a:pt x="191911" y="953436"/>
                  </a:lnTo>
                  <a:lnTo>
                    <a:pt x="228370" y="981661"/>
                  </a:lnTo>
                  <a:lnTo>
                    <a:pt x="267207" y="1006743"/>
                  </a:lnTo>
                  <a:lnTo>
                    <a:pt x="308232" y="1028489"/>
                  </a:lnTo>
                  <a:lnTo>
                    <a:pt x="351253" y="1046709"/>
                  </a:lnTo>
                  <a:lnTo>
                    <a:pt x="396081" y="1061213"/>
                  </a:lnTo>
                  <a:lnTo>
                    <a:pt x="442524" y="1071809"/>
                  </a:lnTo>
                  <a:lnTo>
                    <a:pt x="490392" y="1078307"/>
                  </a:lnTo>
                  <a:lnTo>
                    <a:pt x="539496" y="1080515"/>
                  </a:lnTo>
                  <a:lnTo>
                    <a:pt x="588599" y="1078307"/>
                  </a:lnTo>
                  <a:lnTo>
                    <a:pt x="636467" y="1071809"/>
                  </a:lnTo>
                  <a:lnTo>
                    <a:pt x="682910" y="1061213"/>
                  </a:lnTo>
                  <a:lnTo>
                    <a:pt x="727738" y="1046709"/>
                  </a:lnTo>
                  <a:lnTo>
                    <a:pt x="770759" y="1028489"/>
                  </a:lnTo>
                  <a:lnTo>
                    <a:pt x="811783" y="1006743"/>
                  </a:lnTo>
                  <a:lnTo>
                    <a:pt x="850621" y="981661"/>
                  </a:lnTo>
                  <a:lnTo>
                    <a:pt x="887080" y="953436"/>
                  </a:lnTo>
                  <a:lnTo>
                    <a:pt x="920972" y="922258"/>
                  </a:lnTo>
                  <a:lnTo>
                    <a:pt x="952104" y="888317"/>
                  </a:lnTo>
                  <a:lnTo>
                    <a:pt x="980288" y="851805"/>
                  </a:lnTo>
                  <a:lnTo>
                    <a:pt x="1005331" y="812912"/>
                  </a:lnTo>
                  <a:lnTo>
                    <a:pt x="1027045" y="771830"/>
                  </a:lnTo>
                  <a:lnTo>
                    <a:pt x="1045238" y="728750"/>
                  </a:lnTo>
                  <a:lnTo>
                    <a:pt x="1059719" y="683861"/>
                  </a:lnTo>
                  <a:lnTo>
                    <a:pt x="1070299" y="637356"/>
                  </a:lnTo>
                  <a:lnTo>
                    <a:pt x="1076787" y="589424"/>
                  </a:lnTo>
                  <a:lnTo>
                    <a:pt x="1078991" y="540258"/>
                  </a:lnTo>
                  <a:lnTo>
                    <a:pt x="1076787" y="491091"/>
                  </a:lnTo>
                  <a:lnTo>
                    <a:pt x="1070299" y="443159"/>
                  </a:lnTo>
                  <a:lnTo>
                    <a:pt x="1059719" y="396654"/>
                  </a:lnTo>
                  <a:lnTo>
                    <a:pt x="1045238" y="351765"/>
                  </a:lnTo>
                  <a:lnTo>
                    <a:pt x="1027045" y="308685"/>
                  </a:lnTo>
                  <a:lnTo>
                    <a:pt x="1005332" y="267603"/>
                  </a:lnTo>
                  <a:lnTo>
                    <a:pt x="980288" y="228710"/>
                  </a:lnTo>
                  <a:lnTo>
                    <a:pt x="952104" y="192198"/>
                  </a:lnTo>
                  <a:lnTo>
                    <a:pt x="920972" y="158257"/>
                  </a:lnTo>
                  <a:lnTo>
                    <a:pt x="887080" y="127079"/>
                  </a:lnTo>
                  <a:lnTo>
                    <a:pt x="850621" y="98854"/>
                  </a:lnTo>
                  <a:lnTo>
                    <a:pt x="811784" y="73772"/>
                  </a:lnTo>
                  <a:lnTo>
                    <a:pt x="770759" y="52026"/>
                  </a:lnTo>
                  <a:lnTo>
                    <a:pt x="727738" y="33806"/>
                  </a:lnTo>
                  <a:lnTo>
                    <a:pt x="682910" y="19302"/>
                  </a:lnTo>
                  <a:lnTo>
                    <a:pt x="636467" y="8706"/>
                  </a:lnTo>
                  <a:lnTo>
                    <a:pt x="588599" y="220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27291" y="1370075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8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2" y="396654"/>
                  </a:lnTo>
                  <a:lnTo>
                    <a:pt x="33753" y="351765"/>
                  </a:lnTo>
                  <a:lnTo>
                    <a:pt x="51946" y="308685"/>
                  </a:lnTo>
                  <a:lnTo>
                    <a:pt x="73660" y="267603"/>
                  </a:lnTo>
                  <a:lnTo>
                    <a:pt x="98703" y="228710"/>
                  </a:lnTo>
                  <a:lnTo>
                    <a:pt x="126887" y="192198"/>
                  </a:lnTo>
                  <a:lnTo>
                    <a:pt x="158019" y="158257"/>
                  </a:lnTo>
                  <a:lnTo>
                    <a:pt x="191911" y="127079"/>
                  </a:lnTo>
                  <a:lnTo>
                    <a:pt x="228370" y="98854"/>
                  </a:lnTo>
                  <a:lnTo>
                    <a:pt x="267208" y="73772"/>
                  </a:lnTo>
                  <a:lnTo>
                    <a:pt x="308232" y="52026"/>
                  </a:lnTo>
                  <a:lnTo>
                    <a:pt x="351253" y="33806"/>
                  </a:lnTo>
                  <a:lnTo>
                    <a:pt x="396081" y="19302"/>
                  </a:lnTo>
                  <a:lnTo>
                    <a:pt x="442524" y="8706"/>
                  </a:lnTo>
                  <a:lnTo>
                    <a:pt x="490392" y="2208"/>
                  </a:lnTo>
                  <a:lnTo>
                    <a:pt x="539496" y="0"/>
                  </a:lnTo>
                  <a:lnTo>
                    <a:pt x="588599" y="2208"/>
                  </a:lnTo>
                  <a:lnTo>
                    <a:pt x="636467" y="8706"/>
                  </a:lnTo>
                  <a:lnTo>
                    <a:pt x="682910" y="19302"/>
                  </a:lnTo>
                  <a:lnTo>
                    <a:pt x="727738" y="33806"/>
                  </a:lnTo>
                  <a:lnTo>
                    <a:pt x="770759" y="52026"/>
                  </a:lnTo>
                  <a:lnTo>
                    <a:pt x="811784" y="73772"/>
                  </a:lnTo>
                  <a:lnTo>
                    <a:pt x="850621" y="98854"/>
                  </a:lnTo>
                  <a:lnTo>
                    <a:pt x="887080" y="127079"/>
                  </a:lnTo>
                  <a:lnTo>
                    <a:pt x="920972" y="158257"/>
                  </a:lnTo>
                  <a:lnTo>
                    <a:pt x="952104" y="192198"/>
                  </a:lnTo>
                  <a:lnTo>
                    <a:pt x="980288" y="228710"/>
                  </a:lnTo>
                  <a:lnTo>
                    <a:pt x="1005332" y="267603"/>
                  </a:lnTo>
                  <a:lnTo>
                    <a:pt x="1027045" y="308685"/>
                  </a:lnTo>
                  <a:lnTo>
                    <a:pt x="1045238" y="351765"/>
                  </a:lnTo>
                  <a:lnTo>
                    <a:pt x="1059719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1" y="540258"/>
                  </a:lnTo>
                  <a:lnTo>
                    <a:pt x="1076787" y="589424"/>
                  </a:lnTo>
                  <a:lnTo>
                    <a:pt x="1070299" y="637356"/>
                  </a:lnTo>
                  <a:lnTo>
                    <a:pt x="1059719" y="683861"/>
                  </a:lnTo>
                  <a:lnTo>
                    <a:pt x="1045238" y="728750"/>
                  </a:lnTo>
                  <a:lnTo>
                    <a:pt x="1027045" y="771830"/>
                  </a:lnTo>
                  <a:lnTo>
                    <a:pt x="1005331" y="812912"/>
                  </a:lnTo>
                  <a:lnTo>
                    <a:pt x="980288" y="851805"/>
                  </a:lnTo>
                  <a:lnTo>
                    <a:pt x="952104" y="888317"/>
                  </a:lnTo>
                  <a:lnTo>
                    <a:pt x="920972" y="922258"/>
                  </a:lnTo>
                  <a:lnTo>
                    <a:pt x="887080" y="953436"/>
                  </a:lnTo>
                  <a:lnTo>
                    <a:pt x="850621" y="981661"/>
                  </a:lnTo>
                  <a:lnTo>
                    <a:pt x="811783" y="1006743"/>
                  </a:lnTo>
                  <a:lnTo>
                    <a:pt x="770759" y="1028489"/>
                  </a:lnTo>
                  <a:lnTo>
                    <a:pt x="727738" y="1046709"/>
                  </a:lnTo>
                  <a:lnTo>
                    <a:pt x="682910" y="1061213"/>
                  </a:lnTo>
                  <a:lnTo>
                    <a:pt x="636467" y="1071809"/>
                  </a:lnTo>
                  <a:lnTo>
                    <a:pt x="588599" y="1078307"/>
                  </a:lnTo>
                  <a:lnTo>
                    <a:pt x="539496" y="1080515"/>
                  </a:lnTo>
                  <a:lnTo>
                    <a:pt x="490392" y="1078307"/>
                  </a:lnTo>
                  <a:lnTo>
                    <a:pt x="442524" y="1071809"/>
                  </a:lnTo>
                  <a:lnTo>
                    <a:pt x="396081" y="1061213"/>
                  </a:lnTo>
                  <a:lnTo>
                    <a:pt x="351253" y="1046709"/>
                  </a:lnTo>
                  <a:lnTo>
                    <a:pt x="308232" y="1028489"/>
                  </a:lnTo>
                  <a:lnTo>
                    <a:pt x="267207" y="1006743"/>
                  </a:lnTo>
                  <a:lnTo>
                    <a:pt x="228370" y="981661"/>
                  </a:lnTo>
                  <a:lnTo>
                    <a:pt x="191911" y="953436"/>
                  </a:lnTo>
                  <a:lnTo>
                    <a:pt x="158019" y="922258"/>
                  </a:lnTo>
                  <a:lnTo>
                    <a:pt x="126887" y="888317"/>
                  </a:lnTo>
                  <a:lnTo>
                    <a:pt x="98703" y="851805"/>
                  </a:lnTo>
                  <a:lnTo>
                    <a:pt x="73659" y="812912"/>
                  </a:lnTo>
                  <a:lnTo>
                    <a:pt x="51946" y="771830"/>
                  </a:lnTo>
                  <a:lnTo>
                    <a:pt x="33753" y="728750"/>
                  </a:lnTo>
                  <a:lnTo>
                    <a:pt x="19272" y="683861"/>
                  </a:lnTo>
                  <a:lnTo>
                    <a:pt x="8692" y="637356"/>
                  </a:lnTo>
                  <a:lnTo>
                    <a:pt x="2204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00" y="1397495"/>
              <a:ext cx="1023378" cy="10233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4631" y="1370075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539496" y="0"/>
                  </a:moveTo>
                  <a:lnTo>
                    <a:pt x="490390" y="2208"/>
                  </a:lnTo>
                  <a:lnTo>
                    <a:pt x="442521" y="8706"/>
                  </a:lnTo>
                  <a:lnTo>
                    <a:pt x="396076" y="19302"/>
                  </a:lnTo>
                  <a:lnTo>
                    <a:pt x="351248" y="33806"/>
                  </a:lnTo>
                  <a:lnTo>
                    <a:pt x="308227" y="52026"/>
                  </a:lnTo>
                  <a:lnTo>
                    <a:pt x="267202" y="73772"/>
                  </a:lnTo>
                  <a:lnTo>
                    <a:pt x="228365" y="98854"/>
                  </a:lnTo>
                  <a:lnTo>
                    <a:pt x="191905" y="127079"/>
                  </a:lnTo>
                  <a:lnTo>
                    <a:pt x="158014" y="158257"/>
                  </a:lnTo>
                  <a:lnTo>
                    <a:pt x="126882" y="192198"/>
                  </a:lnTo>
                  <a:lnTo>
                    <a:pt x="98700" y="228710"/>
                  </a:lnTo>
                  <a:lnTo>
                    <a:pt x="73657" y="267603"/>
                  </a:lnTo>
                  <a:lnTo>
                    <a:pt x="51944" y="308685"/>
                  </a:lnTo>
                  <a:lnTo>
                    <a:pt x="33752" y="351765"/>
                  </a:lnTo>
                  <a:lnTo>
                    <a:pt x="19271" y="396654"/>
                  </a:lnTo>
                  <a:lnTo>
                    <a:pt x="8692" y="443159"/>
                  </a:lnTo>
                  <a:lnTo>
                    <a:pt x="2204" y="491091"/>
                  </a:lnTo>
                  <a:lnTo>
                    <a:pt x="0" y="540258"/>
                  </a:lnTo>
                  <a:lnTo>
                    <a:pt x="2204" y="589424"/>
                  </a:lnTo>
                  <a:lnTo>
                    <a:pt x="8692" y="637356"/>
                  </a:lnTo>
                  <a:lnTo>
                    <a:pt x="19271" y="683861"/>
                  </a:lnTo>
                  <a:lnTo>
                    <a:pt x="33752" y="728750"/>
                  </a:lnTo>
                  <a:lnTo>
                    <a:pt x="51944" y="771830"/>
                  </a:lnTo>
                  <a:lnTo>
                    <a:pt x="73657" y="812912"/>
                  </a:lnTo>
                  <a:lnTo>
                    <a:pt x="98700" y="851805"/>
                  </a:lnTo>
                  <a:lnTo>
                    <a:pt x="126882" y="888317"/>
                  </a:lnTo>
                  <a:lnTo>
                    <a:pt x="158014" y="922258"/>
                  </a:lnTo>
                  <a:lnTo>
                    <a:pt x="191905" y="953436"/>
                  </a:lnTo>
                  <a:lnTo>
                    <a:pt x="228365" y="981661"/>
                  </a:lnTo>
                  <a:lnTo>
                    <a:pt x="267202" y="1006743"/>
                  </a:lnTo>
                  <a:lnTo>
                    <a:pt x="308227" y="1028489"/>
                  </a:lnTo>
                  <a:lnTo>
                    <a:pt x="351248" y="1046709"/>
                  </a:lnTo>
                  <a:lnTo>
                    <a:pt x="396076" y="1061213"/>
                  </a:lnTo>
                  <a:lnTo>
                    <a:pt x="442521" y="1071809"/>
                  </a:lnTo>
                  <a:lnTo>
                    <a:pt x="490390" y="1078307"/>
                  </a:lnTo>
                  <a:lnTo>
                    <a:pt x="539496" y="1080515"/>
                  </a:lnTo>
                  <a:lnTo>
                    <a:pt x="588599" y="1078307"/>
                  </a:lnTo>
                  <a:lnTo>
                    <a:pt x="636467" y="1071809"/>
                  </a:lnTo>
                  <a:lnTo>
                    <a:pt x="682910" y="1061213"/>
                  </a:lnTo>
                  <a:lnTo>
                    <a:pt x="727738" y="1046709"/>
                  </a:lnTo>
                  <a:lnTo>
                    <a:pt x="770759" y="1028489"/>
                  </a:lnTo>
                  <a:lnTo>
                    <a:pt x="811783" y="1006743"/>
                  </a:lnTo>
                  <a:lnTo>
                    <a:pt x="850621" y="981661"/>
                  </a:lnTo>
                  <a:lnTo>
                    <a:pt x="887080" y="953436"/>
                  </a:lnTo>
                  <a:lnTo>
                    <a:pt x="920972" y="922258"/>
                  </a:lnTo>
                  <a:lnTo>
                    <a:pt x="952104" y="888317"/>
                  </a:lnTo>
                  <a:lnTo>
                    <a:pt x="980288" y="851805"/>
                  </a:lnTo>
                  <a:lnTo>
                    <a:pt x="1005331" y="812912"/>
                  </a:lnTo>
                  <a:lnTo>
                    <a:pt x="1027045" y="771830"/>
                  </a:lnTo>
                  <a:lnTo>
                    <a:pt x="1045238" y="728750"/>
                  </a:lnTo>
                  <a:lnTo>
                    <a:pt x="1059719" y="683861"/>
                  </a:lnTo>
                  <a:lnTo>
                    <a:pt x="1070299" y="637356"/>
                  </a:lnTo>
                  <a:lnTo>
                    <a:pt x="1076787" y="589424"/>
                  </a:lnTo>
                  <a:lnTo>
                    <a:pt x="1078992" y="540258"/>
                  </a:lnTo>
                  <a:lnTo>
                    <a:pt x="1076787" y="491091"/>
                  </a:lnTo>
                  <a:lnTo>
                    <a:pt x="1070299" y="443159"/>
                  </a:lnTo>
                  <a:lnTo>
                    <a:pt x="1059719" y="396654"/>
                  </a:lnTo>
                  <a:lnTo>
                    <a:pt x="1045238" y="351765"/>
                  </a:lnTo>
                  <a:lnTo>
                    <a:pt x="1027045" y="308685"/>
                  </a:lnTo>
                  <a:lnTo>
                    <a:pt x="1005332" y="267603"/>
                  </a:lnTo>
                  <a:lnTo>
                    <a:pt x="980288" y="228710"/>
                  </a:lnTo>
                  <a:lnTo>
                    <a:pt x="952104" y="192198"/>
                  </a:lnTo>
                  <a:lnTo>
                    <a:pt x="920972" y="158257"/>
                  </a:lnTo>
                  <a:lnTo>
                    <a:pt x="887080" y="127079"/>
                  </a:lnTo>
                  <a:lnTo>
                    <a:pt x="850621" y="98854"/>
                  </a:lnTo>
                  <a:lnTo>
                    <a:pt x="811784" y="73772"/>
                  </a:lnTo>
                  <a:lnTo>
                    <a:pt x="770759" y="52026"/>
                  </a:lnTo>
                  <a:lnTo>
                    <a:pt x="727738" y="33806"/>
                  </a:lnTo>
                  <a:lnTo>
                    <a:pt x="682910" y="19302"/>
                  </a:lnTo>
                  <a:lnTo>
                    <a:pt x="636467" y="8706"/>
                  </a:lnTo>
                  <a:lnTo>
                    <a:pt x="588599" y="220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4631" y="1370075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8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1" y="396654"/>
                  </a:lnTo>
                  <a:lnTo>
                    <a:pt x="33752" y="351765"/>
                  </a:lnTo>
                  <a:lnTo>
                    <a:pt x="51944" y="308685"/>
                  </a:lnTo>
                  <a:lnTo>
                    <a:pt x="73657" y="267603"/>
                  </a:lnTo>
                  <a:lnTo>
                    <a:pt x="98700" y="228710"/>
                  </a:lnTo>
                  <a:lnTo>
                    <a:pt x="126882" y="192198"/>
                  </a:lnTo>
                  <a:lnTo>
                    <a:pt x="158014" y="158257"/>
                  </a:lnTo>
                  <a:lnTo>
                    <a:pt x="191905" y="127079"/>
                  </a:lnTo>
                  <a:lnTo>
                    <a:pt x="228365" y="98854"/>
                  </a:lnTo>
                  <a:lnTo>
                    <a:pt x="267202" y="73772"/>
                  </a:lnTo>
                  <a:lnTo>
                    <a:pt x="308227" y="52026"/>
                  </a:lnTo>
                  <a:lnTo>
                    <a:pt x="351248" y="33806"/>
                  </a:lnTo>
                  <a:lnTo>
                    <a:pt x="396076" y="19302"/>
                  </a:lnTo>
                  <a:lnTo>
                    <a:pt x="442521" y="8706"/>
                  </a:lnTo>
                  <a:lnTo>
                    <a:pt x="490390" y="2208"/>
                  </a:lnTo>
                  <a:lnTo>
                    <a:pt x="539496" y="0"/>
                  </a:lnTo>
                  <a:lnTo>
                    <a:pt x="588599" y="2208"/>
                  </a:lnTo>
                  <a:lnTo>
                    <a:pt x="636467" y="8706"/>
                  </a:lnTo>
                  <a:lnTo>
                    <a:pt x="682910" y="19302"/>
                  </a:lnTo>
                  <a:lnTo>
                    <a:pt x="727738" y="33806"/>
                  </a:lnTo>
                  <a:lnTo>
                    <a:pt x="770759" y="52026"/>
                  </a:lnTo>
                  <a:lnTo>
                    <a:pt x="811784" y="73772"/>
                  </a:lnTo>
                  <a:lnTo>
                    <a:pt x="850621" y="98854"/>
                  </a:lnTo>
                  <a:lnTo>
                    <a:pt x="887080" y="127079"/>
                  </a:lnTo>
                  <a:lnTo>
                    <a:pt x="920972" y="158257"/>
                  </a:lnTo>
                  <a:lnTo>
                    <a:pt x="952104" y="192198"/>
                  </a:lnTo>
                  <a:lnTo>
                    <a:pt x="980288" y="228710"/>
                  </a:lnTo>
                  <a:lnTo>
                    <a:pt x="1005332" y="267603"/>
                  </a:lnTo>
                  <a:lnTo>
                    <a:pt x="1027045" y="308685"/>
                  </a:lnTo>
                  <a:lnTo>
                    <a:pt x="1045238" y="351765"/>
                  </a:lnTo>
                  <a:lnTo>
                    <a:pt x="1059719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2" y="540258"/>
                  </a:lnTo>
                  <a:lnTo>
                    <a:pt x="1076787" y="589424"/>
                  </a:lnTo>
                  <a:lnTo>
                    <a:pt x="1070299" y="637356"/>
                  </a:lnTo>
                  <a:lnTo>
                    <a:pt x="1059719" y="683861"/>
                  </a:lnTo>
                  <a:lnTo>
                    <a:pt x="1045238" y="728750"/>
                  </a:lnTo>
                  <a:lnTo>
                    <a:pt x="1027045" y="771830"/>
                  </a:lnTo>
                  <a:lnTo>
                    <a:pt x="1005331" y="812912"/>
                  </a:lnTo>
                  <a:lnTo>
                    <a:pt x="980288" y="851805"/>
                  </a:lnTo>
                  <a:lnTo>
                    <a:pt x="952104" y="888317"/>
                  </a:lnTo>
                  <a:lnTo>
                    <a:pt x="920972" y="922258"/>
                  </a:lnTo>
                  <a:lnTo>
                    <a:pt x="887080" y="953436"/>
                  </a:lnTo>
                  <a:lnTo>
                    <a:pt x="850621" y="981661"/>
                  </a:lnTo>
                  <a:lnTo>
                    <a:pt x="811783" y="1006743"/>
                  </a:lnTo>
                  <a:lnTo>
                    <a:pt x="770759" y="1028489"/>
                  </a:lnTo>
                  <a:lnTo>
                    <a:pt x="727738" y="1046709"/>
                  </a:lnTo>
                  <a:lnTo>
                    <a:pt x="682910" y="1061213"/>
                  </a:lnTo>
                  <a:lnTo>
                    <a:pt x="636467" y="1071809"/>
                  </a:lnTo>
                  <a:lnTo>
                    <a:pt x="588599" y="1078307"/>
                  </a:lnTo>
                  <a:lnTo>
                    <a:pt x="539496" y="1080515"/>
                  </a:lnTo>
                  <a:lnTo>
                    <a:pt x="490390" y="1078307"/>
                  </a:lnTo>
                  <a:lnTo>
                    <a:pt x="442521" y="1071809"/>
                  </a:lnTo>
                  <a:lnTo>
                    <a:pt x="396076" y="1061213"/>
                  </a:lnTo>
                  <a:lnTo>
                    <a:pt x="351248" y="1046709"/>
                  </a:lnTo>
                  <a:lnTo>
                    <a:pt x="308227" y="1028489"/>
                  </a:lnTo>
                  <a:lnTo>
                    <a:pt x="267202" y="1006743"/>
                  </a:lnTo>
                  <a:lnTo>
                    <a:pt x="228365" y="981661"/>
                  </a:lnTo>
                  <a:lnTo>
                    <a:pt x="191905" y="953436"/>
                  </a:lnTo>
                  <a:lnTo>
                    <a:pt x="158014" y="922258"/>
                  </a:lnTo>
                  <a:lnTo>
                    <a:pt x="126882" y="888317"/>
                  </a:lnTo>
                  <a:lnTo>
                    <a:pt x="98700" y="851805"/>
                  </a:lnTo>
                  <a:lnTo>
                    <a:pt x="73657" y="812912"/>
                  </a:lnTo>
                  <a:lnTo>
                    <a:pt x="51944" y="771830"/>
                  </a:lnTo>
                  <a:lnTo>
                    <a:pt x="33752" y="728750"/>
                  </a:lnTo>
                  <a:lnTo>
                    <a:pt x="19271" y="683861"/>
                  </a:lnTo>
                  <a:lnTo>
                    <a:pt x="8692" y="637356"/>
                  </a:lnTo>
                  <a:lnTo>
                    <a:pt x="2204" y="589424"/>
                  </a:lnTo>
                  <a:lnTo>
                    <a:pt x="0" y="540258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" y="1397495"/>
              <a:ext cx="1023378" cy="102337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6245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Acciones</a:t>
            </a:r>
            <a:r>
              <a:rPr dirty="0" spc="-40"/>
              <a:t> </a:t>
            </a:r>
            <a:r>
              <a:rPr dirty="0" spc="60"/>
              <a:t>Recaudatorias</a:t>
            </a:r>
            <a:r>
              <a:rPr dirty="0" spc="-20"/>
              <a:t> </a:t>
            </a:r>
            <a:r>
              <a:rPr dirty="0" spc="50"/>
              <a:t>y</a:t>
            </a:r>
            <a:r>
              <a:rPr dirty="0" spc="-35"/>
              <a:t> </a:t>
            </a:r>
            <a:r>
              <a:rPr dirty="0" spc="60"/>
              <a:t>Fiscalización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3039" y="1542415"/>
            <a:ext cx="3395979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5">
                <a:latin typeface="Verdana"/>
                <a:cs typeface="Verdana"/>
              </a:rPr>
              <a:t>F</a:t>
            </a:r>
            <a:r>
              <a:rPr dirty="0" sz="1500" spc="50">
                <a:latin typeface="Verdana"/>
                <a:cs typeface="Verdana"/>
              </a:rPr>
              <a:t>o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iz</a:t>
            </a:r>
            <a:r>
              <a:rPr dirty="0" sz="1500" spc="25">
                <a:latin typeface="Verdana"/>
                <a:cs typeface="Verdana"/>
              </a:rPr>
              <a:t>ación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tri</a:t>
            </a:r>
            <a:r>
              <a:rPr dirty="0" sz="1500" spc="20">
                <a:latin typeface="Verdana"/>
                <a:cs typeface="Verdana"/>
              </a:rPr>
              <a:t>buy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tes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45">
                <a:latin typeface="Verdana"/>
                <a:cs typeface="Verdana"/>
              </a:rPr>
              <a:t>n 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ré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tos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80">
                <a:latin typeface="Verdana"/>
                <a:cs typeface="Verdana"/>
              </a:rPr>
              <a:t>p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pot</a:t>
            </a:r>
            <a:r>
              <a:rPr dirty="0" sz="1500" spc="4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0">
                <a:latin typeface="Verdana"/>
                <a:cs typeface="Verdana"/>
              </a:rPr>
              <a:t>i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-15">
                <a:latin typeface="Verdana"/>
                <a:cs typeface="Verdana"/>
              </a:rPr>
              <a:t>cobro.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3039" y="3023361"/>
            <a:ext cx="353758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5">
                <a:latin typeface="Verdana"/>
                <a:cs typeface="Verdana"/>
              </a:rPr>
              <a:t>F</a:t>
            </a:r>
            <a:r>
              <a:rPr dirty="0" sz="1500" spc="50">
                <a:latin typeface="Verdana"/>
                <a:cs typeface="Verdana"/>
              </a:rPr>
              <a:t>o</a:t>
            </a:r>
            <a:r>
              <a:rPr dirty="0" sz="1500" spc="-15">
                <a:latin typeface="Verdana"/>
                <a:cs typeface="Verdana"/>
              </a:rPr>
              <a:t>rta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10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ient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ac</a:t>
            </a:r>
            <a:r>
              <a:rPr dirty="0" sz="1500" spc="20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ion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45">
                <a:latin typeface="Verdana"/>
                <a:cs typeface="Verdana"/>
              </a:rPr>
              <a:t>p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rs</a:t>
            </a:r>
            <a:r>
              <a:rPr dirty="0" sz="1500" spc="-20">
                <a:latin typeface="Verdana"/>
                <a:cs typeface="Verdana"/>
              </a:rPr>
              <a:t>u</a:t>
            </a:r>
            <a:r>
              <a:rPr dirty="0" sz="1500" spc="-25">
                <a:latin typeface="Verdana"/>
                <a:cs typeface="Verdana"/>
              </a:rPr>
              <a:t>asi</a:t>
            </a:r>
            <a:r>
              <a:rPr dirty="0" sz="1500" spc="-50">
                <a:latin typeface="Verdana"/>
                <a:cs typeface="Verdana"/>
              </a:rPr>
              <a:t>va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30">
                <a:latin typeface="Verdana"/>
                <a:cs typeface="Verdana"/>
              </a:rPr>
              <a:t>ra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20">
                <a:latin typeface="Verdana"/>
                <a:cs typeface="Verdana"/>
              </a:rPr>
              <a:t>bro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ré</a:t>
            </a:r>
            <a:r>
              <a:rPr dirty="0" sz="1500" spc="50">
                <a:latin typeface="Verdana"/>
                <a:cs typeface="Verdana"/>
              </a:rPr>
              <a:t>d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>
                <a:latin typeface="Verdana"/>
                <a:cs typeface="Verdana"/>
              </a:rPr>
              <a:t>tos  </a:t>
            </a:r>
            <a:r>
              <a:rPr dirty="0" sz="1500" spc="-35">
                <a:latin typeface="Verdana"/>
                <a:cs typeface="Verdana"/>
              </a:rPr>
              <a:t>fiscales.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3039" y="4604130"/>
            <a:ext cx="3522979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45">
                <a:latin typeface="Verdana"/>
                <a:cs typeface="Verdana"/>
              </a:rPr>
              <a:t>I</a:t>
            </a:r>
            <a:r>
              <a:rPr dirty="0" sz="1500" spc="-6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55">
                <a:latin typeface="Verdana"/>
                <a:cs typeface="Verdana"/>
              </a:rPr>
              <a:t>cc</a:t>
            </a:r>
            <a:r>
              <a:rPr dirty="0" sz="1500" spc="25">
                <a:latin typeface="Verdana"/>
                <a:cs typeface="Verdana"/>
              </a:rPr>
              <a:t>ion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20">
                <a:latin typeface="Verdana"/>
                <a:cs typeface="Verdana"/>
              </a:rPr>
              <a:t>bro 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tri</a:t>
            </a:r>
            <a:r>
              <a:rPr dirty="0" sz="1500" spc="20">
                <a:latin typeface="Verdana"/>
                <a:cs typeface="Verdana"/>
              </a:rPr>
              <a:t>buy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ad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25">
                <a:latin typeface="Verdana"/>
                <a:cs typeface="Verdana"/>
              </a:rPr>
              <a:t>udos 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ga</a:t>
            </a:r>
            <a:r>
              <a:rPr dirty="0" sz="1500">
                <a:latin typeface="Verdana"/>
                <a:cs typeface="Verdana"/>
              </a:rPr>
              <a:t>ran</a:t>
            </a:r>
            <a:r>
              <a:rPr dirty="0" sz="1500" spc="5">
                <a:latin typeface="Verdana"/>
                <a:cs typeface="Verdana"/>
              </a:rPr>
              <a:t>t</a:t>
            </a:r>
            <a:r>
              <a:rPr dirty="0" sz="1500" spc="5">
                <a:latin typeface="Verdana"/>
                <a:cs typeface="Verdana"/>
              </a:rPr>
              <a:t>i</a:t>
            </a:r>
            <a:r>
              <a:rPr dirty="0" sz="1500" spc="-20">
                <a:latin typeface="Verdana"/>
                <a:cs typeface="Verdana"/>
              </a:rPr>
              <a:t>za</a:t>
            </a:r>
            <a:r>
              <a:rPr dirty="0" sz="1500" spc="-45">
                <a:latin typeface="Verdana"/>
                <a:cs typeface="Verdana"/>
              </a:rPr>
              <a:t>dos.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9869" y="1428115"/>
            <a:ext cx="34480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30">
                <a:latin typeface="Verdana"/>
                <a:cs typeface="Verdana"/>
              </a:rPr>
              <a:t>Co</a:t>
            </a:r>
            <a:r>
              <a:rPr dirty="0" sz="1500" spc="15">
                <a:latin typeface="Verdana"/>
                <a:cs typeface="Verdana"/>
              </a:rPr>
              <a:t>o</a:t>
            </a:r>
            <a:r>
              <a:rPr dirty="0" sz="1500" spc="10">
                <a:latin typeface="Verdana"/>
                <a:cs typeface="Verdana"/>
              </a:rPr>
              <a:t>rdi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25">
                <a:latin typeface="Verdana"/>
                <a:cs typeface="Verdana"/>
              </a:rPr>
              <a:t>ación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6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5">
                <a:latin typeface="Verdana"/>
                <a:cs typeface="Verdana"/>
              </a:rPr>
              <a:t>t</a:t>
            </a:r>
            <a:r>
              <a:rPr dirty="0" sz="1500" spc="5">
                <a:latin typeface="Verdana"/>
                <a:cs typeface="Verdana"/>
              </a:rPr>
              <a:t>i</a:t>
            </a:r>
            <a:r>
              <a:rPr dirty="0" sz="1500" spc="30">
                <a:latin typeface="Verdana"/>
                <a:cs typeface="Verdana"/>
              </a:rPr>
              <a:t>da</a:t>
            </a:r>
            <a:r>
              <a:rPr dirty="0" sz="1500" spc="10">
                <a:latin typeface="Verdana"/>
                <a:cs typeface="Verdana"/>
              </a:rPr>
              <a:t>des  </a:t>
            </a:r>
            <a:r>
              <a:rPr dirty="0" sz="1500" spc="45">
                <a:latin typeface="Verdana"/>
                <a:cs typeface="Verdana"/>
              </a:rPr>
              <a:t>Fe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rat</a:t>
            </a:r>
            <a:r>
              <a:rPr dirty="0" sz="1500" spc="-30">
                <a:latin typeface="Verdana"/>
                <a:cs typeface="Verdana"/>
              </a:rPr>
              <a:t>i</a:t>
            </a:r>
            <a:r>
              <a:rPr dirty="0" sz="1500" spc="-55">
                <a:latin typeface="Verdana"/>
                <a:cs typeface="Verdana"/>
              </a:rPr>
              <a:t>v</a:t>
            </a:r>
            <a:r>
              <a:rPr dirty="0" sz="1500" spc="-35">
                <a:latin typeface="Verdana"/>
                <a:cs typeface="Verdana"/>
              </a:rPr>
              <a:t>as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-30">
                <a:latin typeface="Verdana"/>
                <a:cs typeface="Verdana"/>
              </a:rPr>
              <a:t>ra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-15">
                <a:latin typeface="Verdana"/>
                <a:cs typeface="Verdana"/>
              </a:rPr>
              <a:t>re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ta</a:t>
            </a:r>
            <a:r>
              <a:rPr dirty="0" sz="1500" spc="-40">
                <a:latin typeface="Verdana"/>
                <a:cs typeface="Verdana"/>
              </a:rPr>
              <a:t>r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a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40">
                <a:latin typeface="Verdana"/>
                <a:cs typeface="Verdana"/>
              </a:rPr>
              <a:t>aud</a:t>
            </a:r>
            <a:r>
              <a:rPr dirty="0" sz="1500">
                <a:latin typeface="Verdana"/>
                <a:cs typeface="Verdana"/>
              </a:rPr>
              <a:t>i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25">
                <a:latin typeface="Verdana"/>
                <a:cs typeface="Verdana"/>
              </a:rPr>
              <a:t>ría</a:t>
            </a:r>
            <a:r>
              <a:rPr dirty="0" sz="1500" spc="-140">
                <a:latin typeface="Verdana"/>
                <a:cs typeface="Verdana"/>
              </a:rPr>
              <a:t>s,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45">
                <a:latin typeface="Verdana"/>
                <a:cs typeface="Verdana"/>
              </a:rPr>
              <a:t>p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rat</a:t>
            </a:r>
            <a:r>
              <a:rPr dirty="0" sz="1500" spc="-30">
                <a:latin typeface="Verdana"/>
                <a:cs typeface="Verdana"/>
              </a:rPr>
              <a:t>i</a:t>
            </a:r>
            <a:r>
              <a:rPr dirty="0" sz="1500" spc="-55">
                <a:latin typeface="Verdana"/>
                <a:cs typeface="Verdana"/>
              </a:rPr>
              <a:t>v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140">
                <a:latin typeface="Verdana"/>
                <a:cs typeface="Verdana"/>
              </a:rPr>
              <a:t>s,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-15">
                <a:latin typeface="Verdana"/>
                <a:cs typeface="Verdana"/>
              </a:rPr>
              <a:t>iz</a:t>
            </a:r>
            <a:r>
              <a:rPr dirty="0" sz="1500" spc="25">
                <a:latin typeface="Verdana"/>
                <a:cs typeface="Verdana"/>
              </a:rPr>
              <a:t>ación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y 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20">
                <a:latin typeface="Verdana"/>
                <a:cs typeface="Verdana"/>
              </a:rPr>
              <a:t>bro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ad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30">
                <a:latin typeface="Verdana"/>
                <a:cs typeface="Verdana"/>
              </a:rPr>
              <a:t>udos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5043" y="3023361"/>
            <a:ext cx="35064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Verdana"/>
                <a:cs typeface="Verdana"/>
              </a:rPr>
              <a:t>Restri</a:t>
            </a:r>
            <a:r>
              <a:rPr dirty="0" sz="1500" spc="55">
                <a:latin typeface="Verdana"/>
                <a:cs typeface="Verdana"/>
              </a:rPr>
              <a:t>cc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CSD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tri</a:t>
            </a:r>
            <a:r>
              <a:rPr dirty="0" sz="1500" spc="20">
                <a:latin typeface="Verdana"/>
                <a:cs typeface="Verdana"/>
              </a:rPr>
              <a:t>buy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40">
                <a:latin typeface="Verdana"/>
                <a:cs typeface="Verdana"/>
              </a:rPr>
              <a:t>s  </a:t>
            </a:r>
            <a:r>
              <a:rPr dirty="0" sz="1500" spc="45">
                <a:latin typeface="Verdana"/>
                <a:cs typeface="Verdana"/>
              </a:rPr>
              <a:t>co</a:t>
            </a:r>
            <a:r>
              <a:rPr dirty="0" sz="1500" spc="55">
                <a:latin typeface="Verdana"/>
                <a:cs typeface="Verdana"/>
              </a:rPr>
              <a:t>n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45">
                <a:latin typeface="Verdana"/>
                <a:cs typeface="Verdana"/>
              </a:rPr>
              <a:t>p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racion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si</a:t>
            </a:r>
            <a:r>
              <a:rPr dirty="0" sz="1500" spc="45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ula</a:t>
            </a:r>
            <a:r>
              <a:rPr dirty="0" sz="1500" spc="30">
                <a:latin typeface="Verdana"/>
                <a:cs typeface="Verdana"/>
              </a:rPr>
              <a:t>da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9869" y="4604130"/>
            <a:ext cx="377190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40">
                <a:latin typeface="Verdana"/>
                <a:cs typeface="Verdana"/>
              </a:rPr>
              <a:t>e</a:t>
            </a:r>
            <a:r>
              <a:rPr dirty="0" sz="1500" spc="45">
                <a:latin typeface="Verdana"/>
                <a:cs typeface="Verdana"/>
              </a:rPr>
              <a:t>gui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ie</a:t>
            </a:r>
            <a:r>
              <a:rPr dirty="0" sz="1500" spc="15">
                <a:latin typeface="Verdana"/>
                <a:cs typeface="Verdana"/>
              </a:rPr>
              <a:t>n</a:t>
            </a:r>
            <a:r>
              <a:rPr dirty="0" sz="1500" spc="20">
                <a:latin typeface="Verdana"/>
                <a:cs typeface="Verdana"/>
              </a:rPr>
              <a:t>to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0">
                <a:latin typeface="Verdana"/>
                <a:cs typeface="Verdana"/>
              </a:rPr>
              <a:t>tri</a:t>
            </a:r>
            <a:r>
              <a:rPr dirty="0" sz="1500" spc="20">
                <a:latin typeface="Verdana"/>
                <a:cs typeface="Verdana"/>
              </a:rPr>
              <a:t>buy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40">
                <a:latin typeface="Verdana"/>
                <a:cs typeface="Verdana"/>
              </a:rPr>
              <a:t>que 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90">
                <a:latin typeface="Verdana"/>
                <a:cs typeface="Verdana"/>
              </a:rPr>
              <a:t>ump</a:t>
            </a:r>
            <a:r>
              <a:rPr dirty="0" sz="1500">
                <a:latin typeface="Verdana"/>
                <a:cs typeface="Verdana"/>
              </a:rPr>
              <a:t>l</a:t>
            </a:r>
            <a:r>
              <a:rPr dirty="0" sz="1500" spc="5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0">
                <a:latin typeface="Verdana"/>
                <a:cs typeface="Verdana"/>
              </a:rPr>
              <a:t>p</a:t>
            </a:r>
            <a:r>
              <a:rPr dirty="0" sz="1500" spc="25">
                <a:latin typeface="Verdana"/>
                <a:cs typeface="Verdana"/>
              </a:rPr>
              <a:t>l</a:t>
            </a:r>
            <a:r>
              <a:rPr dirty="0" sz="1500" spc="-20">
                <a:latin typeface="Verdana"/>
                <a:cs typeface="Verdana"/>
              </a:rPr>
              <a:t>az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0">
                <a:latin typeface="Verdana"/>
                <a:cs typeface="Verdana"/>
              </a:rPr>
              <a:t>l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pa</a:t>
            </a:r>
            <a:r>
              <a:rPr dirty="0" sz="1500" spc="60">
                <a:latin typeface="Verdana"/>
                <a:cs typeface="Verdana"/>
              </a:rPr>
              <a:t>go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-15">
                <a:latin typeface="Verdana"/>
                <a:cs typeface="Verdana"/>
              </a:rPr>
              <a:t>sus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50">
                <a:latin typeface="Verdana"/>
                <a:cs typeface="Verdana"/>
              </a:rPr>
              <a:t>b</a:t>
            </a:r>
            <a:r>
              <a:rPr dirty="0" sz="1500" spc="25">
                <a:latin typeface="Verdana"/>
                <a:cs typeface="Verdana"/>
              </a:rPr>
              <a:t>l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60">
                <a:latin typeface="Verdana"/>
                <a:cs typeface="Verdana"/>
              </a:rPr>
              <a:t>g</a:t>
            </a:r>
            <a:r>
              <a:rPr dirty="0" sz="1500" spc="10">
                <a:latin typeface="Verdana"/>
                <a:cs typeface="Verdana"/>
              </a:rPr>
              <a:t>aciones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fis</a:t>
            </a:r>
            <a:r>
              <a:rPr dirty="0" sz="1500" spc="-15">
                <a:latin typeface="Verdana"/>
                <a:cs typeface="Verdana"/>
              </a:rPr>
              <a:t>c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40">
                <a:latin typeface="Verdana"/>
                <a:cs typeface="Verdana"/>
              </a:rPr>
              <a:t>s.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0540" y="1478280"/>
            <a:ext cx="7139940" cy="4072254"/>
            <a:chOff x="510540" y="1478280"/>
            <a:chExt cx="7139940" cy="4072254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888" y="1487424"/>
              <a:ext cx="792480" cy="7924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8640" y="2846832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7" y="0"/>
                  </a:moveTo>
                  <a:lnTo>
                    <a:pt x="491083" y="2208"/>
                  </a:lnTo>
                  <a:lnTo>
                    <a:pt x="443146" y="8706"/>
                  </a:lnTo>
                  <a:lnTo>
                    <a:pt x="396636" y="19302"/>
                  </a:lnTo>
                  <a:lnTo>
                    <a:pt x="351745" y="33806"/>
                  </a:lnTo>
                  <a:lnTo>
                    <a:pt x="308663" y="52026"/>
                  </a:lnTo>
                  <a:lnTo>
                    <a:pt x="267580" y="73772"/>
                  </a:lnTo>
                  <a:lnTo>
                    <a:pt x="228688" y="98854"/>
                  </a:lnTo>
                  <a:lnTo>
                    <a:pt x="192177" y="127079"/>
                  </a:lnTo>
                  <a:lnTo>
                    <a:pt x="158238" y="158257"/>
                  </a:lnTo>
                  <a:lnTo>
                    <a:pt x="127062" y="192198"/>
                  </a:lnTo>
                  <a:lnTo>
                    <a:pt x="98840" y="228710"/>
                  </a:lnTo>
                  <a:lnTo>
                    <a:pt x="73761" y="267603"/>
                  </a:lnTo>
                  <a:lnTo>
                    <a:pt x="52018" y="308685"/>
                  </a:lnTo>
                  <a:lnTo>
                    <a:pt x="33800" y="351765"/>
                  </a:lnTo>
                  <a:lnTo>
                    <a:pt x="19298" y="396654"/>
                  </a:lnTo>
                  <a:lnTo>
                    <a:pt x="8704" y="443159"/>
                  </a:lnTo>
                  <a:lnTo>
                    <a:pt x="2207" y="491091"/>
                  </a:lnTo>
                  <a:lnTo>
                    <a:pt x="0" y="540257"/>
                  </a:lnTo>
                  <a:lnTo>
                    <a:pt x="2207" y="589424"/>
                  </a:lnTo>
                  <a:lnTo>
                    <a:pt x="8704" y="637356"/>
                  </a:lnTo>
                  <a:lnTo>
                    <a:pt x="19298" y="683861"/>
                  </a:lnTo>
                  <a:lnTo>
                    <a:pt x="33800" y="728750"/>
                  </a:lnTo>
                  <a:lnTo>
                    <a:pt x="52018" y="771830"/>
                  </a:lnTo>
                  <a:lnTo>
                    <a:pt x="73761" y="812912"/>
                  </a:lnTo>
                  <a:lnTo>
                    <a:pt x="98840" y="851805"/>
                  </a:lnTo>
                  <a:lnTo>
                    <a:pt x="127062" y="888317"/>
                  </a:lnTo>
                  <a:lnTo>
                    <a:pt x="158238" y="922258"/>
                  </a:lnTo>
                  <a:lnTo>
                    <a:pt x="192177" y="953436"/>
                  </a:lnTo>
                  <a:lnTo>
                    <a:pt x="228688" y="981661"/>
                  </a:lnTo>
                  <a:lnTo>
                    <a:pt x="267580" y="1006743"/>
                  </a:lnTo>
                  <a:lnTo>
                    <a:pt x="308663" y="1028489"/>
                  </a:lnTo>
                  <a:lnTo>
                    <a:pt x="351745" y="1046709"/>
                  </a:lnTo>
                  <a:lnTo>
                    <a:pt x="396636" y="1061213"/>
                  </a:lnTo>
                  <a:lnTo>
                    <a:pt x="443146" y="1071809"/>
                  </a:lnTo>
                  <a:lnTo>
                    <a:pt x="491083" y="1078307"/>
                  </a:lnTo>
                  <a:lnTo>
                    <a:pt x="540257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7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8640" y="2846832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7"/>
                  </a:moveTo>
                  <a:lnTo>
                    <a:pt x="2207" y="491091"/>
                  </a:lnTo>
                  <a:lnTo>
                    <a:pt x="8704" y="443159"/>
                  </a:lnTo>
                  <a:lnTo>
                    <a:pt x="19298" y="396654"/>
                  </a:lnTo>
                  <a:lnTo>
                    <a:pt x="33800" y="351765"/>
                  </a:lnTo>
                  <a:lnTo>
                    <a:pt x="52018" y="308685"/>
                  </a:lnTo>
                  <a:lnTo>
                    <a:pt x="73761" y="267603"/>
                  </a:lnTo>
                  <a:lnTo>
                    <a:pt x="98840" y="228710"/>
                  </a:lnTo>
                  <a:lnTo>
                    <a:pt x="127062" y="192198"/>
                  </a:lnTo>
                  <a:lnTo>
                    <a:pt x="158238" y="158257"/>
                  </a:lnTo>
                  <a:lnTo>
                    <a:pt x="192177" y="127079"/>
                  </a:lnTo>
                  <a:lnTo>
                    <a:pt x="228688" y="98854"/>
                  </a:lnTo>
                  <a:lnTo>
                    <a:pt x="267580" y="73772"/>
                  </a:lnTo>
                  <a:lnTo>
                    <a:pt x="308663" y="52026"/>
                  </a:lnTo>
                  <a:lnTo>
                    <a:pt x="351745" y="33806"/>
                  </a:lnTo>
                  <a:lnTo>
                    <a:pt x="396636" y="19302"/>
                  </a:lnTo>
                  <a:lnTo>
                    <a:pt x="443146" y="8706"/>
                  </a:lnTo>
                  <a:lnTo>
                    <a:pt x="491083" y="2208"/>
                  </a:lnTo>
                  <a:lnTo>
                    <a:pt x="540257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7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7" y="1080515"/>
                  </a:lnTo>
                  <a:lnTo>
                    <a:pt x="491083" y="1078307"/>
                  </a:lnTo>
                  <a:lnTo>
                    <a:pt x="443146" y="1071809"/>
                  </a:lnTo>
                  <a:lnTo>
                    <a:pt x="396636" y="1061213"/>
                  </a:lnTo>
                  <a:lnTo>
                    <a:pt x="351745" y="1046709"/>
                  </a:lnTo>
                  <a:lnTo>
                    <a:pt x="308663" y="1028489"/>
                  </a:lnTo>
                  <a:lnTo>
                    <a:pt x="267580" y="1006743"/>
                  </a:lnTo>
                  <a:lnTo>
                    <a:pt x="228688" y="981661"/>
                  </a:lnTo>
                  <a:lnTo>
                    <a:pt x="192177" y="953436"/>
                  </a:lnTo>
                  <a:lnTo>
                    <a:pt x="158238" y="922258"/>
                  </a:lnTo>
                  <a:lnTo>
                    <a:pt x="127062" y="888317"/>
                  </a:lnTo>
                  <a:lnTo>
                    <a:pt x="98840" y="851805"/>
                  </a:lnTo>
                  <a:lnTo>
                    <a:pt x="73761" y="812912"/>
                  </a:lnTo>
                  <a:lnTo>
                    <a:pt x="52018" y="771830"/>
                  </a:lnTo>
                  <a:lnTo>
                    <a:pt x="33800" y="728750"/>
                  </a:lnTo>
                  <a:lnTo>
                    <a:pt x="19298" y="683861"/>
                  </a:lnTo>
                  <a:lnTo>
                    <a:pt x="8704" y="637356"/>
                  </a:lnTo>
                  <a:lnTo>
                    <a:pt x="2207" y="589424"/>
                  </a:lnTo>
                  <a:lnTo>
                    <a:pt x="0" y="540257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72" y="2874263"/>
              <a:ext cx="1023378" cy="102336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8640" y="4433315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7" y="0"/>
                  </a:moveTo>
                  <a:lnTo>
                    <a:pt x="491083" y="2204"/>
                  </a:lnTo>
                  <a:lnTo>
                    <a:pt x="443146" y="8692"/>
                  </a:lnTo>
                  <a:lnTo>
                    <a:pt x="396636" y="19272"/>
                  </a:lnTo>
                  <a:lnTo>
                    <a:pt x="351745" y="33753"/>
                  </a:lnTo>
                  <a:lnTo>
                    <a:pt x="308663" y="51946"/>
                  </a:lnTo>
                  <a:lnTo>
                    <a:pt x="267580" y="73659"/>
                  </a:lnTo>
                  <a:lnTo>
                    <a:pt x="228688" y="98703"/>
                  </a:lnTo>
                  <a:lnTo>
                    <a:pt x="192177" y="126887"/>
                  </a:lnTo>
                  <a:lnTo>
                    <a:pt x="158238" y="158019"/>
                  </a:lnTo>
                  <a:lnTo>
                    <a:pt x="127062" y="191911"/>
                  </a:lnTo>
                  <a:lnTo>
                    <a:pt x="98840" y="228370"/>
                  </a:lnTo>
                  <a:lnTo>
                    <a:pt x="73761" y="267207"/>
                  </a:lnTo>
                  <a:lnTo>
                    <a:pt x="52018" y="308232"/>
                  </a:lnTo>
                  <a:lnTo>
                    <a:pt x="33800" y="351253"/>
                  </a:lnTo>
                  <a:lnTo>
                    <a:pt x="19298" y="396081"/>
                  </a:lnTo>
                  <a:lnTo>
                    <a:pt x="8704" y="442524"/>
                  </a:lnTo>
                  <a:lnTo>
                    <a:pt x="2207" y="490392"/>
                  </a:lnTo>
                  <a:lnTo>
                    <a:pt x="0" y="539495"/>
                  </a:lnTo>
                  <a:lnTo>
                    <a:pt x="2207" y="588599"/>
                  </a:lnTo>
                  <a:lnTo>
                    <a:pt x="8704" y="636467"/>
                  </a:lnTo>
                  <a:lnTo>
                    <a:pt x="19298" y="682910"/>
                  </a:lnTo>
                  <a:lnTo>
                    <a:pt x="33800" y="727738"/>
                  </a:lnTo>
                  <a:lnTo>
                    <a:pt x="52018" y="770759"/>
                  </a:lnTo>
                  <a:lnTo>
                    <a:pt x="73761" y="811783"/>
                  </a:lnTo>
                  <a:lnTo>
                    <a:pt x="98840" y="850621"/>
                  </a:lnTo>
                  <a:lnTo>
                    <a:pt x="127062" y="887080"/>
                  </a:lnTo>
                  <a:lnTo>
                    <a:pt x="158238" y="920972"/>
                  </a:lnTo>
                  <a:lnTo>
                    <a:pt x="192177" y="952104"/>
                  </a:lnTo>
                  <a:lnTo>
                    <a:pt x="228688" y="980288"/>
                  </a:lnTo>
                  <a:lnTo>
                    <a:pt x="267580" y="1005331"/>
                  </a:lnTo>
                  <a:lnTo>
                    <a:pt x="308663" y="1027045"/>
                  </a:lnTo>
                  <a:lnTo>
                    <a:pt x="351745" y="1045238"/>
                  </a:lnTo>
                  <a:lnTo>
                    <a:pt x="396636" y="1059719"/>
                  </a:lnTo>
                  <a:lnTo>
                    <a:pt x="443146" y="1070299"/>
                  </a:lnTo>
                  <a:lnTo>
                    <a:pt x="491083" y="1076787"/>
                  </a:lnTo>
                  <a:lnTo>
                    <a:pt x="540257" y="1078991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1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6" y="539495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7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59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48640" y="4433315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5"/>
                  </a:moveTo>
                  <a:lnTo>
                    <a:pt x="2207" y="490392"/>
                  </a:lnTo>
                  <a:lnTo>
                    <a:pt x="8704" y="442524"/>
                  </a:lnTo>
                  <a:lnTo>
                    <a:pt x="19298" y="396081"/>
                  </a:lnTo>
                  <a:lnTo>
                    <a:pt x="33800" y="351253"/>
                  </a:lnTo>
                  <a:lnTo>
                    <a:pt x="52018" y="308232"/>
                  </a:lnTo>
                  <a:lnTo>
                    <a:pt x="73761" y="267207"/>
                  </a:lnTo>
                  <a:lnTo>
                    <a:pt x="98840" y="228370"/>
                  </a:lnTo>
                  <a:lnTo>
                    <a:pt x="127062" y="191911"/>
                  </a:lnTo>
                  <a:lnTo>
                    <a:pt x="158238" y="158019"/>
                  </a:lnTo>
                  <a:lnTo>
                    <a:pt x="192177" y="126887"/>
                  </a:lnTo>
                  <a:lnTo>
                    <a:pt x="228688" y="98703"/>
                  </a:lnTo>
                  <a:lnTo>
                    <a:pt x="267580" y="73659"/>
                  </a:lnTo>
                  <a:lnTo>
                    <a:pt x="308663" y="51946"/>
                  </a:lnTo>
                  <a:lnTo>
                    <a:pt x="351745" y="33753"/>
                  </a:lnTo>
                  <a:lnTo>
                    <a:pt x="396636" y="19272"/>
                  </a:lnTo>
                  <a:lnTo>
                    <a:pt x="443146" y="8692"/>
                  </a:lnTo>
                  <a:lnTo>
                    <a:pt x="491083" y="2204"/>
                  </a:lnTo>
                  <a:lnTo>
                    <a:pt x="540257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59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7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6" y="539495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7" y="1078991"/>
                  </a:lnTo>
                  <a:lnTo>
                    <a:pt x="491083" y="1076787"/>
                  </a:lnTo>
                  <a:lnTo>
                    <a:pt x="443146" y="1070299"/>
                  </a:lnTo>
                  <a:lnTo>
                    <a:pt x="396636" y="1059719"/>
                  </a:lnTo>
                  <a:lnTo>
                    <a:pt x="351745" y="1045238"/>
                  </a:lnTo>
                  <a:lnTo>
                    <a:pt x="308663" y="1027045"/>
                  </a:lnTo>
                  <a:lnTo>
                    <a:pt x="267580" y="1005331"/>
                  </a:lnTo>
                  <a:lnTo>
                    <a:pt x="228688" y="980288"/>
                  </a:lnTo>
                  <a:lnTo>
                    <a:pt x="192177" y="952104"/>
                  </a:lnTo>
                  <a:lnTo>
                    <a:pt x="158238" y="920972"/>
                  </a:lnTo>
                  <a:lnTo>
                    <a:pt x="127062" y="887080"/>
                  </a:lnTo>
                  <a:lnTo>
                    <a:pt x="98840" y="850621"/>
                  </a:lnTo>
                  <a:lnTo>
                    <a:pt x="73761" y="811783"/>
                  </a:lnTo>
                  <a:lnTo>
                    <a:pt x="52018" y="770759"/>
                  </a:lnTo>
                  <a:lnTo>
                    <a:pt x="33800" y="727738"/>
                  </a:lnTo>
                  <a:lnTo>
                    <a:pt x="19298" y="682910"/>
                  </a:lnTo>
                  <a:lnTo>
                    <a:pt x="8704" y="636467"/>
                  </a:lnTo>
                  <a:lnTo>
                    <a:pt x="2207" y="588599"/>
                  </a:lnTo>
                  <a:lnTo>
                    <a:pt x="0" y="539495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72" y="4459211"/>
              <a:ext cx="1023378" cy="10233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31863" y="2846832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7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7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7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5" y="540257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531863" y="2846832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7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7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5" y="540257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7" y="1080515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7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9295" y="2874263"/>
              <a:ext cx="1023378" cy="102336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531863" y="4431791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7" y="0"/>
                  </a:moveTo>
                  <a:lnTo>
                    <a:pt x="491091" y="2204"/>
                  </a:lnTo>
                  <a:lnTo>
                    <a:pt x="443159" y="8692"/>
                  </a:lnTo>
                  <a:lnTo>
                    <a:pt x="396654" y="19272"/>
                  </a:lnTo>
                  <a:lnTo>
                    <a:pt x="351765" y="33753"/>
                  </a:lnTo>
                  <a:lnTo>
                    <a:pt x="308685" y="51946"/>
                  </a:lnTo>
                  <a:lnTo>
                    <a:pt x="267603" y="73659"/>
                  </a:lnTo>
                  <a:lnTo>
                    <a:pt x="228710" y="98703"/>
                  </a:lnTo>
                  <a:lnTo>
                    <a:pt x="192198" y="126887"/>
                  </a:lnTo>
                  <a:lnTo>
                    <a:pt x="158257" y="158019"/>
                  </a:lnTo>
                  <a:lnTo>
                    <a:pt x="127079" y="191911"/>
                  </a:lnTo>
                  <a:lnTo>
                    <a:pt x="98854" y="228370"/>
                  </a:lnTo>
                  <a:lnTo>
                    <a:pt x="73772" y="267207"/>
                  </a:lnTo>
                  <a:lnTo>
                    <a:pt x="52026" y="308232"/>
                  </a:lnTo>
                  <a:lnTo>
                    <a:pt x="33806" y="351253"/>
                  </a:lnTo>
                  <a:lnTo>
                    <a:pt x="19302" y="396081"/>
                  </a:lnTo>
                  <a:lnTo>
                    <a:pt x="8706" y="442524"/>
                  </a:lnTo>
                  <a:lnTo>
                    <a:pt x="2208" y="490392"/>
                  </a:lnTo>
                  <a:lnTo>
                    <a:pt x="0" y="539495"/>
                  </a:lnTo>
                  <a:lnTo>
                    <a:pt x="2208" y="588599"/>
                  </a:lnTo>
                  <a:lnTo>
                    <a:pt x="8706" y="636467"/>
                  </a:lnTo>
                  <a:lnTo>
                    <a:pt x="19302" y="682910"/>
                  </a:lnTo>
                  <a:lnTo>
                    <a:pt x="33806" y="727738"/>
                  </a:lnTo>
                  <a:lnTo>
                    <a:pt x="52026" y="770759"/>
                  </a:lnTo>
                  <a:lnTo>
                    <a:pt x="73772" y="811783"/>
                  </a:lnTo>
                  <a:lnTo>
                    <a:pt x="98854" y="850621"/>
                  </a:lnTo>
                  <a:lnTo>
                    <a:pt x="127079" y="887080"/>
                  </a:lnTo>
                  <a:lnTo>
                    <a:pt x="158257" y="920972"/>
                  </a:lnTo>
                  <a:lnTo>
                    <a:pt x="192198" y="952104"/>
                  </a:lnTo>
                  <a:lnTo>
                    <a:pt x="228710" y="980288"/>
                  </a:lnTo>
                  <a:lnTo>
                    <a:pt x="267603" y="1005331"/>
                  </a:lnTo>
                  <a:lnTo>
                    <a:pt x="308685" y="1027045"/>
                  </a:lnTo>
                  <a:lnTo>
                    <a:pt x="351765" y="1045238"/>
                  </a:lnTo>
                  <a:lnTo>
                    <a:pt x="396654" y="1059719"/>
                  </a:lnTo>
                  <a:lnTo>
                    <a:pt x="443159" y="1070299"/>
                  </a:lnTo>
                  <a:lnTo>
                    <a:pt x="491091" y="1076787"/>
                  </a:lnTo>
                  <a:lnTo>
                    <a:pt x="540257" y="1078991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1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5" y="539495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7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59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531863" y="4431791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5"/>
                  </a:moveTo>
                  <a:lnTo>
                    <a:pt x="2208" y="490392"/>
                  </a:lnTo>
                  <a:lnTo>
                    <a:pt x="8706" y="442524"/>
                  </a:lnTo>
                  <a:lnTo>
                    <a:pt x="19302" y="396081"/>
                  </a:lnTo>
                  <a:lnTo>
                    <a:pt x="33806" y="351253"/>
                  </a:lnTo>
                  <a:lnTo>
                    <a:pt x="52026" y="308232"/>
                  </a:lnTo>
                  <a:lnTo>
                    <a:pt x="73772" y="267207"/>
                  </a:lnTo>
                  <a:lnTo>
                    <a:pt x="98854" y="228370"/>
                  </a:lnTo>
                  <a:lnTo>
                    <a:pt x="127079" y="191911"/>
                  </a:lnTo>
                  <a:lnTo>
                    <a:pt x="158257" y="158019"/>
                  </a:lnTo>
                  <a:lnTo>
                    <a:pt x="192198" y="126887"/>
                  </a:lnTo>
                  <a:lnTo>
                    <a:pt x="228710" y="98703"/>
                  </a:lnTo>
                  <a:lnTo>
                    <a:pt x="267603" y="73659"/>
                  </a:lnTo>
                  <a:lnTo>
                    <a:pt x="308685" y="51946"/>
                  </a:lnTo>
                  <a:lnTo>
                    <a:pt x="351765" y="33753"/>
                  </a:lnTo>
                  <a:lnTo>
                    <a:pt x="396654" y="19272"/>
                  </a:lnTo>
                  <a:lnTo>
                    <a:pt x="443159" y="8692"/>
                  </a:lnTo>
                  <a:lnTo>
                    <a:pt x="491091" y="2204"/>
                  </a:lnTo>
                  <a:lnTo>
                    <a:pt x="540257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59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7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5" y="539495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7" y="1078991"/>
                  </a:lnTo>
                  <a:lnTo>
                    <a:pt x="491091" y="1076787"/>
                  </a:lnTo>
                  <a:lnTo>
                    <a:pt x="443159" y="1070299"/>
                  </a:lnTo>
                  <a:lnTo>
                    <a:pt x="396654" y="1059719"/>
                  </a:lnTo>
                  <a:lnTo>
                    <a:pt x="351765" y="1045238"/>
                  </a:lnTo>
                  <a:lnTo>
                    <a:pt x="308685" y="1027045"/>
                  </a:lnTo>
                  <a:lnTo>
                    <a:pt x="267603" y="1005331"/>
                  </a:lnTo>
                  <a:lnTo>
                    <a:pt x="228710" y="980288"/>
                  </a:lnTo>
                  <a:lnTo>
                    <a:pt x="192198" y="952104"/>
                  </a:lnTo>
                  <a:lnTo>
                    <a:pt x="158257" y="920972"/>
                  </a:lnTo>
                  <a:lnTo>
                    <a:pt x="127079" y="887080"/>
                  </a:lnTo>
                  <a:lnTo>
                    <a:pt x="98854" y="850621"/>
                  </a:lnTo>
                  <a:lnTo>
                    <a:pt x="73772" y="811783"/>
                  </a:lnTo>
                  <a:lnTo>
                    <a:pt x="52026" y="770759"/>
                  </a:lnTo>
                  <a:lnTo>
                    <a:pt x="33806" y="727738"/>
                  </a:lnTo>
                  <a:lnTo>
                    <a:pt x="19302" y="682910"/>
                  </a:lnTo>
                  <a:lnTo>
                    <a:pt x="8706" y="636467"/>
                  </a:lnTo>
                  <a:lnTo>
                    <a:pt x="2208" y="588599"/>
                  </a:lnTo>
                  <a:lnTo>
                    <a:pt x="0" y="539495"/>
                  </a:lnTo>
                  <a:close/>
                </a:path>
              </a:pathLst>
            </a:custGeom>
            <a:ln w="76200">
              <a:solidFill>
                <a:srgbClr val="245B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9295" y="4459211"/>
              <a:ext cx="1023378" cy="102337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20" y="2991612"/>
              <a:ext cx="792480" cy="7924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328" y="4564380"/>
              <a:ext cx="792479" cy="7924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6643" y="1478280"/>
              <a:ext cx="792479" cy="7924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2843" y="2959608"/>
              <a:ext cx="792479" cy="7924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76643" y="4530852"/>
              <a:ext cx="792479" cy="792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510" y="324358"/>
            <a:ext cx="20593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Fisc</a:t>
            </a:r>
            <a:r>
              <a:rPr dirty="0" u="heavy" spc="75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liza</a:t>
            </a:r>
            <a:r>
              <a:rPr dirty="0" u="heavy" spc="4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c</a:t>
            </a:r>
            <a:r>
              <a:rPr dirty="0" u="heavy" spc="70">
                <a:solidFill>
                  <a:srgbClr val="9F1F40"/>
                </a:solidFill>
                <a:uFill>
                  <a:solidFill>
                    <a:srgbClr val="9F1F40"/>
                  </a:solidFill>
                </a:uFill>
              </a:rPr>
              <a:t>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5002" y="3709161"/>
            <a:ext cx="22847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0">
                <a:latin typeface="Verdana"/>
                <a:cs typeface="Verdana"/>
              </a:rPr>
              <a:t>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5">
                <a:latin typeface="Verdana"/>
                <a:cs typeface="Verdana"/>
              </a:rPr>
              <a:t>t</a:t>
            </a:r>
            <a:r>
              <a:rPr dirty="0" sz="1500" spc="5">
                <a:latin typeface="Verdana"/>
                <a:cs typeface="Verdana"/>
              </a:rPr>
              <a:t>i</a:t>
            </a:r>
            <a:r>
              <a:rPr dirty="0" sz="1500" spc="-60">
                <a:latin typeface="Verdana"/>
                <a:cs typeface="Verdana"/>
              </a:rPr>
              <a:t>v</a:t>
            </a:r>
            <a:r>
              <a:rPr dirty="0" sz="1500" spc="-25">
                <a:latin typeface="Verdana"/>
                <a:cs typeface="Verdana"/>
              </a:rPr>
              <a:t>i</a:t>
            </a:r>
            <a:r>
              <a:rPr dirty="0" sz="1500" spc="30">
                <a:latin typeface="Verdana"/>
                <a:cs typeface="Verdana"/>
              </a:rPr>
              <a:t>da</a:t>
            </a:r>
            <a:r>
              <a:rPr dirty="0" sz="1500" spc="45">
                <a:latin typeface="Verdana"/>
                <a:cs typeface="Verdana"/>
              </a:rPr>
              <a:t>d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vul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5">
                <a:latin typeface="Verdana"/>
                <a:cs typeface="Verdana"/>
              </a:rPr>
              <a:t>rab</a:t>
            </a:r>
            <a:r>
              <a:rPr dirty="0" sz="1500" spc="-15">
                <a:latin typeface="Verdana"/>
                <a:cs typeface="Verdana"/>
              </a:rPr>
              <a:t>les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5002" y="4166361"/>
            <a:ext cx="30238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0">
                <a:latin typeface="Verdana"/>
                <a:cs typeface="Verdana"/>
              </a:rPr>
              <a:t>A</a:t>
            </a:r>
            <a:r>
              <a:rPr dirty="0" sz="1500" spc="50">
                <a:latin typeface="Verdana"/>
                <a:cs typeface="Verdana"/>
              </a:rPr>
              <a:t>p</a:t>
            </a:r>
            <a:r>
              <a:rPr dirty="0" sz="1500" spc="25">
                <a:latin typeface="Verdana"/>
                <a:cs typeface="Verdana"/>
              </a:rPr>
              <a:t>l</a:t>
            </a:r>
            <a:r>
              <a:rPr dirty="0" sz="1500" spc="20">
                <a:latin typeface="Verdana"/>
                <a:cs typeface="Verdana"/>
              </a:rPr>
              <a:t>icacion</a:t>
            </a:r>
            <a:r>
              <a:rPr dirty="0" sz="1500" spc="35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25">
                <a:latin typeface="Verdana"/>
                <a:cs typeface="Verdana"/>
              </a:rPr>
              <a:t>i</a:t>
            </a:r>
            <a:r>
              <a:rPr dirty="0" sz="1500" spc="100">
                <a:latin typeface="Verdana"/>
                <a:cs typeface="Verdana"/>
              </a:rPr>
              <a:t>m</a:t>
            </a:r>
            <a:r>
              <a:rPr dirty="0" sz="1500" spc="30">
                <a:latin typeface="Verdana"/>
                <a:cs typeface="Verdana"/>
              </a:rPr>
              <a:t>pro</a:t>
            </a:r>
            <a:r>
              <a:rPr dirty="0" sz="1500" spc="20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40">
                <a:latin typeface="Verdana"/>
                <a:cs typeface="Verdana"/>
              </a:rPr>
              <a:t>dent</a:t>
            </a:r>
            <a:r>
              <a:rPr dirty="0" sz="150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85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  </a:t>
            </a:r>
            <a:r>
              <a:rPr dirty="0" sz="1500" spc="-25">
                <a:latin typeface="Verdana"/>
                <a:cs typeface="Verdana"/>
              </a:rPr>
              <a:t>sal</a:t>
            </a:r>
            <a:r>
              <a:rPr dirty="0" sz="1500" spc="20">
                <a:latin typeface="Verdana"/>
                <a:cs typeface="Verdana"/>
              </a:rPr>
              <a:t>dos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favor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80">
                <a:latin typeface="Verdana"/>
                <a:cs typeface="Verdana"/>
              </a:rPr>
              <a:t>d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40">
                <a:latin typeface="Verdana"/>
                <a:cs typeface="Verdana"/>
              </a:rPr>
              <a:t>IVA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5002" y="4852542"/>
            <a:ext cx="30600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">
                <a:latin typeface="Verdana"/>
                <a:cs typeface="Verdana"/>
              </a:rPr>
              <a:t>I</a:t>
            </a:r>
            <a:r>
              <a:rPr dirty="0" sz="1500" spc="-30">
                <a:latin typeface="Verdana"/>
                <a:cs typeface="Verdana"/>
              </a:rPr>
              <a:t>m</a:t>
            </a:r>
            <a:r>
              <a:rPr dirty="0" sz="1500" spc="50">
                <a:latin typeface="Verdana"/>
                <a:cs typeface="Verdana"/>
              </a:rPr>
              <a:t>pu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stos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0">
                <a:latin typeface="Verdana"/>
                <a:cs typeface="Verdana"/>
              </a:rPr>
              <a:t>r</a:t>
            </a:r>
            <a:r>
              <a:rPr dirty="0" sz="1500">
                <a:latin typeface="Verdana"/>
                <a:cs typeface="Verdana"/>
              </a:rPr>
              <a:t>c</a:t>
            </a:r>
            <a:r>
              <a:rPr dirty="0" sz="1500" spc="10">
                <a:latin typeface="Verdana"/>
                <a:cs typeface="Verdana"/>
              </a:rPr>
              <a:t>io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35">
                <a:latin typeface="Verdana"/>
                <a:cs typeface="Verdana"/>
              </a:rPr>
              <a:t>xt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rior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5002" y="5309742"/>
            <a:ext cx="18815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">
                <a:latin typeface="Verdana"/>
                <a:cs typeface="Verdana"/>
              </a:rPr>
              <a:t>I</a:t>
            </a:r>
            <a:r>
              <a:rPr dirty="0" sz="1500" spc="-30">
                <a:latin typeface="Verdana"/>
                <a:cs typeface="Verdana"/>
              </a:rPr>
              <a:t>m</a:t>
            </a:r>
            <a:r>
              <a:rPr dirty="0" sz="1500" spc="50">
                <a:latin typeface="Verdana"/>
                <a:cs typeface="Verdana"/>
              </a:rPr>
              <a:t>pu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-15">
                <a:latin typeface="Verdana"/>
                <a:cs typeface="Verdana"/>
              </a:rPr>
              <a:t>stos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45">
                <a:latin typeface="Verdana"/>
                <a:cs typeface="Verdana"/>
              </a:rPr>
              <a:t>n</a:t>
            </a:r>
            <a:r>
              <a:rPr dirty="0" sz="1500" spc="10">
                <a:latin typeface="Verdana"/>
                <a:cs typeface="Verdana"/>
              </a:rPr>
              <a:t>t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>
                <a:latin typeface="Verdana"/>
                <a:cs typeface="Verdana"/>
              </a:rPr>
              <a:t>rnos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08175" y="2383535"/>
            <a:ext cx="7728584" cy="3139440"/>
            <a:chOff x="1408175" y="2383535"/>
            <a:chExt cx="7728584" cy="31394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175" y="3782567"/>
              <a:ext cx="92964" cy="1158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8175" y="4934711"/>
              <a:ext cx="92964" cy="1158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175" y="5408675"/>
              <a:ext cx="92964" cy="114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175" y="4256531"/>
              <a:ext cx="92964" cy="1143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017763" y="2421635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7" y="0"/>
                  </a:moveTo>
                  <a:lnTo>
                    <a:pt x="491091" y="2204"/>
                  </a:lnTo>
                  <a:lnTo>
                    <a:pt x="443159" y="8692"/>
                  </a:lnTo>
                  <a:lnTo>
                    <a:pt x="396654" y="19272"/>
                  </a:lnTo>
                  <a:lnTo>
                    <a:pt x="351765" y="33753"/>
                  </a:lnTo>
                  <a:lnTo>
                    <a:pt x="308685" y="51946"/>
                  </a:lnTo>
                  <a:lnTo>
                    <a:pt x="267603" y="73660"/>
                  </a:lnTo>
                  <a:lnTo>
                    <a:pt x="228710" y="98703"/>
                  </a:lnTo>
                  <a:lnTo>
                    <a:pt x="192198" y="126887"/>
                  </a:lnTo>
                  <a:lnTo>
                    <a:pt x="158257" y="158019"/>
                  </a:lnTo>
                  <a:lnTo>
                    <a:pt x="127079" y="191911"/>
                  </a:lnTo>
                  <a:lnTo>
                    <a:pt x="98854" y="228370"/>
                  </a:lnTo>
                  <a:lnTo>
                    <a:pt x="73772" y="267208"/>
                  </a:lnTo>
                  <a:lnTo>
                    <a:pt x="52026" y="308232"/>
                  </a:lnTo>
                  <a:lnTo>
                    <a:pt x="33806" y="351253"/>
                  </a:lnTo>
                  <a:lnTo>
                    <a:pt x="19302" y="396081"/>
                  </a:lnTo>
                  <a:lnTo>
                    <a:pt x="8706" y="442524"/>
                  </a:lnTo>
                  <a:lnTo>
                    <a:pt x="2208" y="490392"/>
                  </a:lnTo>
                  <a:lnTo>
                    <a:pt x="0" y="539496"/>
                  </a:lnTo>
                  <a:lnTo>
                    <a:pt x="2208" y="588599"/>
                  </a:lnTo>
                  <a:lnTo>
                    <a:pt x="8706" y="636467"/>
                  </a:lnTo>
                  <a:lnTo>
                    <a:pt x="19302" y="682910"/>
                  </a:lnTo>
                  <a:lnTo>
                    <a:pt x="33806" y="727738"/>
                  </a:lnTo>
                  <a:lnTo>
                    <a:pt x="52026" y="770759"/>
                  </a:lnTo>
                  <a:lnTo>
                    <a:pt x="73772" y="811784"/>
                  </a:lnTo>
                  <a:lnTo>
                    <a:pt x="98854" y="850621"/>
                  </a:lnTo>
                  <a:lnTo>
                    <a:pt x="127079" y="887080"/>
                  </a:lnTo>
                  <a:lnTo>
                    <a:pt x="158257" y="920972"/>
                  </a:lnTo>
                  <a:lnTo>
                    <a:pt x="192198" y="952104"/>
                  </a:lnTo>
                  <a:lnTo>
                    <a:pt x="228710" y="980288"/>
                  </a:lnTo>
                  <a:lnTo>
                    <a:pt x="267603" y="1005331"/>
                  </a:lnTo>
                  <a:lnTo>
                    <a:pt x="308685" y="1027045"/>
                  </a:lnTo>
                  <a:lnTo>
                    <a:pt x="351765" y="1045238"/>
                  </a:lnTo>
                  <a:lnTo>
                    <a:pt x="396654" y="1059719"/>
                  </a:lnTo>
                  <a:lnTo>
                    <a:pt x="443159" y="1070299"/>
                  </a:lnTo>
                  <a:lnTo>
                    <a:pt x="491091" y="1076787"/>
                  </a:lnTo>
                  <a:lnTo>
                    <a:pt x="540257" y="1078991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1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5" y="539496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8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60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017763" y="2421635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6"/>
                  </a:moveTo>
                  <a:lnTo>
                    <a:pt x="2208" y="490392"/>
                  </a:lnTo>
                  <a:lnTo>
                    <a:pt x="8706" y="442524"/>
                  </a:lnTo>
                  <a:lnTo>
                    <a:pt x="19302" y="396081"/>
                  </a:lnTo>
                  <a:lnTo>
                    <a:pt x="33806" y="351253"/>
                  </a:lnTo>
                  <a:lnTo>
                    <a:pt x="52026" y="308232"/>
                  </a:lnTo>
                  <a:lnTo>
                    <a:pt x="73772" y="267208"/>
                  </a:lnTo>
                  <a:lnTo>
                    <a:pt x="98854" y="228370"/>
                  </a:lnTo>
                  <a:lnTo>
                    <a:pt x="127079" y="191911"/>
                  </a:lnTo>
                  <a:lnTo>
                    <a:pt x="158257" y="158019"/>
                  </a:lnTo>
                  <a:lnTo>
                    <a:pt x="192198" y="126887"/>
                  </a:lnTo>
                  <a:lnTo>
                    <a:pt x="228710" y="98703"/>
                  </a:lnTo>
                  <a:lnTo>
                    <a:pt x="267603" y="73660"/>
                  </a:lnTo>
                  <a:lnTo>
                    <a:pt x="308685" y="51946"/>
                  </a:lnTo>
                  <a:lnTo>
                    <a:pt x="351765" y="33753"/>
                  </a:lnTo>
                  <a:lnTo>
                    <a:pt x="396654" y="19272"/>
                  </a:lnTo>
                  <a:lnTo>
                    <a:pt x="443159" y="8692"/>
                  </a:lnTo>
                  <a:lnTo>
                    <a:pt x="491091" y="2204"/>
                  </a:lnTo>
                  <a:lnTo>
                    <a:pt x="540257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60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8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5" y="539496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7" y="1078991"/>
                  </a:lnTo>
                  <a:lnTo>
                    <a:pt x="491091" y="1076787"/>
                  </a:lnTo>
                  <a:lnTo>
                    <a:pt x="443159" y="1070299"/>
                  </a:lnTo>
                  <a:lnTo>
                    <a:pt x="396654" y="1059719"/>
                  </a:lnTo>
                  <a:lnTo>
                    <a:pt x="351765" y="1045238"/>
                  </a:lnTo>
                  <a:lnTo>
                    <a:pt x="308685" y="1027045"/>
                  </a:lnTo>
                  <a:lnTo>
                    <a:pt x="267603" y="1005331"/>
                  </a:lnTo>
                  <a:lnTo>
                    <a:pt x="228710" y="980288"/>
                  </a:lnTo>
                  <a:lnTo>
                    <a:pt x="192198" y="952104"/>
                  </a:lnTo>
                  <a:lnTo>
                    <a:pt x="158257" y="920972"/>
                  </a:lnTo>
                  <a:lnTo>
                    <a:pt x="127079" y="887080"/>
                  </a:lnTo>
                  <a:lnTo>
                    <a:pt x="98854" y="850621"/>
                  </a:lnTo>
                  <a:lnTo>
                    <a:pt x="73772" y="811784"/>
                  </a:lnTo>
                  <a:lnTo>
                    <a:pt x="52026" y="770759"/>
                  </a:lnTo>
                  <a:lnTo>
                    <a:pt x="33806" y="727738"/>
                  </a:lnTo>
                  <a:lnTo>
                    <a:pt x="19302" y="682910"/>
                  </a:lnTo>
                  <a:lnTo>
                    <a:pt x="8706" y="636467"/>
                  </a:lnTo>
                  <a:lnTo>
                    <a:pt x="2208" y="588599"/>
                  </a:lnTo>
                  <a:lnTo>
                    <a:pt x="0" y="539496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5195" y="2447531"/>
              <a:ext cx="1023378" cy="10233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2544" y="2557271"/>
              <a:ext cx="792479" cy="7924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10739" y="2421635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8" y="0"/>
                  </a:moveTo>
                  <a:lnTo>
                    <a:pt x="491091" y="2204"/>
                  </a:lnTo>
                  <a:lnTo>
                    <a:pt x="443159" y="8692"/>
                  </a:lnTo>
                  <a:lnTo>
                    <a:pt x="396654" y="19272"/>
                  </a:lnTo>
                  <a:lnTo>
                    <a:pt x="351765" y="33753"/>
                  </a:lnTo>
                  <a:lnTo>
                    <a:pt x="308685" y="51946"/>
                  </a:lnTo>
                  <a:lnTo>
                    <a:pt x="267603" y="73660"/>
                  </a:lnTo>
                  <a:lnTo>
                    <a:pt x="228710" y="98703"/>
                  </a:lnTo>
                  <a:lnTo>
                    <a:pt x="192198" y="126887"/>
                  </a:lnTo>
                  <a:lnTo>
                    <a:pt x="158257" y="158019"/>
                  </a:lnTo>
                  <a:lnTo>
                    <a:pt x="127079" y="191911"/>
                  </a:lnTo>
                  <a:lnTo>
                    <a:pt x="98854" y="228370"/>
                  </a:lnTo>
                  <a:lnTo>
                    <a:pt x="73772" y="267208"/>
                  </a:lnTo>
                  <a:lnTo>
                    <a:pt x="52026" y="308232"/>
                  </a:lnTo>
                  <a:lnTo>
                    <a:pt x="33806" y="351253"/>
                  </a:lnTo>
                  <a:lnTo>
                    <a:pt x="19302" y="396081"/>
                  </a:lnTo>
                  <a:lnTo>
                    <a:pt x="8706" y="442524"/>
                  </a:lnTo>
                  <a:lnTo>
                    <a:pt x="2208" y="490392"/>
                  </a:lnTo>
                  <a:lnTo>
                    <a:pt x="0" y="539496"/>
                  </a:lnTo>
                  <a:lnTo>
                    <a:pt x="2208" y="588599"/>
                  </a:lnTo>
                  <a:lnTo>
                    <a:pt x="8706" y="636467"/>
                  </a:lnTo>
                  <a:lnTo>
                    <a:pt x="19302" y="682910"/>
                  </a:lnTo>
                  <a:lnTo>
                    <a:pt x="33806" y="727738"/>
                  </a:lnTo>
                  <a:lnTo>
                    <a:pt x="52026" y="770759"/>
                  </a:lnTo>
                  <a:lnTo>
                    <a:pt x="73772" y="811784"/>
                  </a:lnTo>
                  <a:lnTo>
                    <a:pt x="98854" y="850621"/>
                  </a:lnTo>
                  <a:lnTo>
                    <a:pt x="127079" y="887080"/>
                  </a:lnTo>
                  <a:lnTo>
                    <a:pt x="158257" y="920972"/>
                  </a:lnTo>
                  <a:lnTo>
                    <a:pt x="192198" y="952104"/>
                  </a:lnTo>
                  <a:lnTo>
                    <a:pt x="228710" y="980288"/>
                  </a:lnTo>
                  <a:lnTo>
                    <a:pt x="267603" y="1005331"/>
                  </a:lnTo>
                  <a:lnTo>
                    <a:pt x="308685" y="1027045"/>
                  </a:lnTo>
                  <a:lnTo>
                    <a:pt x="351765" y="1045238"/>
                  </a:lnTo>
                  <a:lnTo>
                    <a:pt x="396654" y="1059719"/>
                  </a:lnTo>
                  <a:lnTo>
                    <a:pt x="443159" y="1070299"/>
                  </a:lnTo>
                  <a:lnTo>
                    <a:pt x="491091" y="1076787"/>
                  </a:lnTo>
                  <a:lnTo>
                    <a:pt x="540258" y="1078991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1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6" y="539496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8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60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10739" y="2421635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6"/>
                  </a:moveTo>
                  <a:lnTo>
                    <a:pt x="2208" y="490392"/>
                  </a:lnTo>
                  <a:lnTo>
                    <a:pt x="8706" y="442524"/>
                  </a:lnTo>
                  <a:lnTo>
                    <a:pt x="19302" y="396081"/>
                  </a:lnTo>
                  <a:lnTo>
                    <a:pt x="33806" y="351253"/>
                  </a:lnTo>
                  <a:lnTo>
                    <a:pt x="52026" y="308232"/>
                  </a:lnTo>
                  <a:lnTo>
                    <a:pt x="73772" y="267208"/>
                  </a:lnTo>
                  <a:lnTo>
                    <a:pt x="98854" y="228370"/>
                  </a:lnTo>
                  <a:lnTo>
                    <a:pt x="127079" y="191911"/>
                  </a:lnTo>
                  <a:lnTo>
                    <a:pt x="158257" y="158019"/>
                  </a:lnTo>
                  <a:lnTo>
                    <a:pt x="192198" y="126887"/>
                  </a:lnTo>
                  <a:lnTo>
                    <a:pt x="228710" y="98703"/>
                  </a:lnTo>
                  <a:lnTo>
                    <a:pt x="267603" y="73660"/>
                  </a:lnTo>
                  <a:lnTo>
                    <a:pt x="308685" y="51946"/>
                  </a:lnTo>
                  <a:lnTo>
                    <a:pt x="351765" y="33753"/>
                  </a:lnTo>
                  <a:lnTo>
                    <a:pt x="396654" y="19272"/>
                  </a:lnTo>
                  <a:lnTo>
                    <a:pt x="443159" y="8692"/>
                  </a:lnTo>
                  <a:lnTo>
                    <a:pt x="491091" y="2204"/>
                  </a:lnTo>
                  <a:lnTo>
                    <a:pt x="540258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60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8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6" y="539496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8" y="1078991"/>
                  </a:lnTo>
                  <a:lnTo>
                    <a:pt x="491091" y="1076787"/>
                  </a:lnTo>
                  <a:lnTo>
                    <a:pt x="443159" y="1070299"/>
                  </a:lnTo>
                  <a:lnTo>
                    <a:pt x="396654" y="1059719"/>
                  </a:lnTo>
                  <a:lnTo>
                    <a:pt x="351765" y="1045238"/>
                  </a:lnTo>
                  <a:lnTo>
                    <a:pt x="308685" y="1027045"/>
                  </a:lnTo>
                  <a:lnTo>
                    <a:pt x="267603" y="1005331"/>
                  </a:lnTo>
                  <a:lnTo>
                    <a:pt x="228710" y="980288"/>
                  </a:lnTo>
                  <a:lnTo>
                    <a:pt x="192198" y="952104"/>
                  </a:lnTo>
                  <a:lnTo>
                    <a:pt x="158257" y="920972"/>
                  </a:lnTo>
                  <a:lnTo>
                    <a:pt x="127079" y="887080"/>
                  </a:lnTo>
                  <a:lnTo>
                    <a:pt x="98854" y="850621"/>
                  </a:lnTo>
                  <a:lnTo>
                    <a:pt x="73772" y="811784"/>
                  </a:lnTo>
                  <a:lnTo>
                    <a:pt x="52026" y="770759"/>
                  </a:lnTo>
                  <a:lnTo>
                    <a:pt x="33806" y="727738"/>
                  </a:lnTo>
                  <a:lnTo>
                    <a:pt x="19302" y="682910"/>
                  </a:lnTo>
                  <a:lnTo>
                    <a:pt x="8706" y="636467"/>
                  </a:lnTo>
                  <a:lnTo>
                    <a:pt x="2208" y="588599"/>
                  </a:lnTo>
                  <a:lnTo>
                    <a:pt x="0" y="539496"/>
                  </a:lnTo>
                  <a:close/>
                </a:path>
              </a:pathLst>
            </a:custGeom>
            <a:ln w="76200">
              <a:solidFill>
                <a:srgbClr val="9F1F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8171" y="2447531"/>
              <a:ext cx="1023378" cy="10233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3911" y="2505455"/>
              <a:ext cx="792480" cy="7924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5743" y="3782567"/>
              <a:ext cx="94487" cy="1158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5743" y="4687823"/>
              <a:ext cx="94487" cy="1158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5743" y="5151119"/>
              <a:ext cx="94487" cy="1142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5743" y="4215383"/>
              <a:ext cx="94487" cy="11429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400290" y="3714115"/>
            <a:ext cx="25057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0">
                <a:latin typeface="Verdana"/>
                <a:cs typeface="Verdana"/>
              </a:rPr>
              <a:t>Mer</a:t>
            </a:r>
            <a:r>
              <a:rPr dirty="0" sz="1500" spc="35">
                <a:latin typeface="Verdana"/>
                <a:cs typeface="Verdana"/>
              </a:rPr>
              <a:t>c</a:t>
            </a:r>
            <a:r>
              <a:rPr dirty="0" sz="1500" spc="30">
                <a:latin typeface="Verdana"/>
                <a:cs typeface="Verdana"/>
              </a:rPr>
              <a:t>ad</a:t>
            </a:r>
            <a:r>
              <a:rPr dirty="0" sz="1500" spc="30">
                <a:latin typeface="Verdana"/>
                <a:cs typeface="Verdana"/>
              </a:rPr>
              <a:t>o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80">
                <a:latin typeface="Verdana"/>
                <a:cs typeface="Verdana"/>
              </a:rPr>
              <a:t>d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o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20">
                <a:latin typeface="Verdana"/>
                <a:cs typeface="Verdana"/>
              </a:rPr>
              <a:t>bust</a:t>
            </a:r>
            <a:r>
              <a:rPr dirty="0" sz="1500" spc="15">
                <a:latin typeface="Verdana"/>
                <a:cs typeface="Verdana"/>
              </a:rPr>
              <a:t>i</a:t>
            </a:r>
            <a:r>
              <a:rPr dirty="0" sz="1500" spc="50">
                <a:latin typeface="Verdana"/>
                <a:cs typeface="Verdana"/>
              </a:rPr>
              <a:t>b</a:t>
            </a:r>
            <a:r>
              <a:rPr dirty="0" sz="1500" spc="25">
                <a:latin typeface="Verdana"/>
                <a:cs typeface="Verdana"/>
              </a:rPr>
              <a:t>l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00290" y="4171569"/>
            <a:ext cx="22561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latin typeface="Verdana"/>
                <a:cs typeface="Verdana"/>
              </a:rPr>
              <a:t>Op</a:t>
            </a:r>
            <a:r>
              <a:rPr dirty="0" sz="1500" spc="10">
                <a:latin typeface="Verdana"/>
                <a:cs typeface="Verdana"/>
              </a:rPr>
              <a:t>e</a:t>
            </a:r>
            <a:r>
              <a:rPr dirty="0" sz="1500" spc="15">
                <a:latin typeface="Verdana"/>
                <a:cs typeface="Verdana"/>
              </a:rPr>
              <a:t>racion</a:t>
            </a:r>
            <a:r>
              <a:rPr dirty="0" sz="1500" spc="20">
                <a:latin typeface="Verdana"/>
                <a:cs typeface="Verdana"/>
              </a:rPr>
              <a:t>e</a:t>
            </a:r>
            <a:r>
              <a:rPr dirty="0" sz="1500" spc="-50">
                <a:latin typeface="Verdana"/>
                <a:cs typeface="Verdana"/>
              </a:rPr>
              <a:t>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si</a:t>
            </a:r>
            <a:r>
              <a:rPr dirty="0" sz="1500" spc="45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ula</a:t>
            </a:r>
            <a:r>
              <a:rPr dirty="0" sz="1500" spc="30">
                <a:latin typeface="Verdana"/>
                <a:cs typeface="Verdana"/>
              </a:rPr>
              <a:t>da</a:t>
            </a:r>
            <a:r>
              <a:rPr dirty="0" sz="1500" spc="-5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00290" y="4628769"/>
            <a:ext cx="24098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0">
                <a:latin typeface="Verdana"/>
                <a:cs typeface="Verdana"/>
              </a:rPr>
              <a:t>Si</a:t>
            </a:r>
            <a:r>
              <a:rPr dirty="0" sz="1500" spc="130">
                <a:latin typeface="Verdana"/>
                <a:cs typeface="Verdana"/>
              </a:rPr>
              <a:t>m</a:t>
            </a:r>
            <a:r>
              <a:rPr dirty="0" sz="1500" spc="10">
                <a:latin typeface="Verdana"/>
                <a:cs typeface="Verdana"/>
              </a:rPr>
              <a:t>ula</a:t>
            </a:r>
            <a:r>
              <a:rPr dirty="0" sz="1500" spc="55">
                <a:latin typeface="Verdana"/>
                <a:cs typeface="Verdana"/>
              </a:rPr>
              <a:t>c</a:t>
            </a:r>
            <a:r>
              <a:rPr dirty="0" sz="1500" spc="25">
                <a:latin typeface="Verdana"/>
                <a:cs typeface="Verdana"/>
              </a:rPr>
              <a:t>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p</a:t>
            </a:r>
            <a:r>
              <a:rPr dirty="0" sz="1500" spc="50">
                <a:latin typeface="Verdana"/>
                <a:cs typeface="Verdana"/>
              </a:rPr>
              <a:t>e</a:t>
            </a:r>
            <a:r>
              <a:rPr dirty="0" sz="1500" spc="65">
                <a:latin typeface="Verdana"/>
                <a:cs typeface="Verdana"/>
              </a:rPr>
              <a:t>n</a:t>
            </a:r>
            <a:r>
              <a:rPr dirty="0" sz="1500">
                <a:latin typeface="Verdana"/>
                <a:cs typeface="Verdana"/>
              </a:rPr>
              <a:t>siones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00290" y="5085664"/>
            <a:ext cx="330136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Verdana"/>
                <a:cs typeface="Verdana"/>
              </a:rPr>
              <a:t>Tercerización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pago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nóminas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1510" y="790702"/>
            <a:ext cx="10678160" cy="127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39055">
              <a:lnSpc>
                <a:spcPct val="100000"/>
              </a:lnSpc>
              <a:spcBef>
                <a:spcPts val="100"/>
              </a:spcBef>
            </a:pPr>
            <a:r>
              <a:rPr dirty="0" sz="1500" spc="50" b="1">
                <a:latin typeface="Tahoma"/>
                <a:cs typeface="Tahoma"/>
              </a:rPr>
              <a:t>Uso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70" b="1">
                <a:latin typeface="Tahoma"/>
                <a:cs typeface="Tahoma"/>
              </a:rPr>
              <a:t>de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40" b="1">
                <a:latin typeface="Tahoma"/>
                <a:cs typeface="Tahoma"/>
              </a:rPr>
              <a:t>inteligencia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15" b="1">
                <a:latin typeface="Tahoma"/>
                <a:cs typeface="Tahoma"/>
              </a:rPr>
              <a:t>artificial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para</a:t>
            </a:r>
            <a:r>
              <a:rPr dirty="0" sz="1500" spc="-5" b="1">
                <a:latin typeface="Tahoma"/>
                <a:cs typeface="Tahoma"/>
              </a:rPr>
              <a:t> </a:t>
            </a:r>
            <a:r>
              <a:rPr dirty="0" sz="1500" spc="55" b="1">
                <a:latin typeface="Tahoma"/>
                <a:cs typeface="Tahoma"/>
              </a:rPr>
              <a:t>una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30" b="1">
                <a:latin typeface="Tahoma"/>
                <a:cs typeface="Tahoma"/>
              </a:rPr>
              <a:t>mejor</a:t>
            </a:r>
            <a:r>
              <a:rPr dirty="0" sz="1500" spc="5" b="1">
                <a:latin typeface="Tahoma"/>
                <a:cs typeface="Tahoma"/>
              </a:rPr>
              <a:t> </a:t>
            </a:r>
            <a:r>
              <a:rPr dirty="0" sz="1500" spc="45" b="1">
                <a:latin typeface="Tahoma"/>
                <a:cs typeface="Tahoma"/>
              </a:rPr>
              <a:t>planeación </a:t>
            </a:r>
            <a:r>
              <a:rPr dirty="0" sz="1500" spc="-425" b="1">
                <a:latin typeface="Tahoma"/>
                <a:cs typeface="Tahoma"/>
              </a:rPr>
              <a:t> </a:t>
            </a:r>
            <a:r>
              <a:rPr dirty="0" sz="1500" spc="65" b="1">
                <a:latin typeface="Tahoma"/>
                <a:cs typeface="Tahoma"/>
              </a:rPr>
              <a:t>en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25" b="1">
                <a:latin typeface="Tahoma"/>
                <a:cs typeface="Tahoma"/>
              </a:rPr>
              <a:t>los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spc="50" b="1">
                <a:latin typeface="Tahoma"/>
                <a:cs typeface="Tahoma"/>
              </a:rPr>
              <a:t>procesos</a:t>
            </a:r>
            <a:r>
              <a:rPr dirty="0" sz="1500" spc="10" b="1">
                <a:latin typeface="Tahoma"/>
                <a:cs typeface="Tahoma"/>
              </a:rPr>
              <a:t> </a:t>
            </a:r>
            <a:r>
              <a:rPr dirty="0" sz="1500" spc="70" b="1">
                <a:latin typeface="Tahoma"/>
                <a:cs typeface="Tahoma"/>
              </a:rPr>
              <a:t>de</a:t>
            </a:r>
            <a:r>
              <a:rPr dirty="0" sz="1500" spc="-15" b="1">
                <a:latin typeface="Tahoma"/>
                <a:cs typeface="Tahoma"/>
              </a:rPr>
              <a:t> </a:t>
            </a:r>
            <a:r>
              <a:rPr dirty="0" sz="1500" spc="40" b="1">
                <a:latin typeface="Tahoma"/>
                <a:cs typeface="Tahoma"/>
              </a:rPr>
              <a:t>recaudación.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dirty="0" sz="1500" spc="15">
                <a:latin typeface="Verdana"/>
                <a:cs typeface="Verdana"/>
              </a:rPr>
              <a:t>Implementar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modelos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analítica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5">
                <a:latin typeface="Verdana"/>
                <a:cs typeface="Verdana"/>
              </a:rPr>
              <a:t>grafos</a:t>
            </a:r>
            <a:r>
              <a:rPr dirty="0" sz="1500" spc="-12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14">
                <a:latin typeface="Verdana"/>
                <a:cs typeface="Verdana"/>
              </a:rPr>
              <a:t> </a:t>
            </a:r>
            <a:r>
              <a:rPr dirty="0" sz="1500" spc="60" i="1">
                <a:latin typeface="Verdana"/>
                <a:cs typeface="Verdana"/>
              </a:rPr>
              <a:t>machine</a:t>
            </a:r>
            <a:r>
              <a:rPr dirty="0" sz="1500" spc="-160" i="1">
                <a:latin typeface="Verdana"/>
                <a:cs typeface="Verdana"/>
              </a:rPr>
              <a:t> </a:t>
            </a:r>
            <a:r>
              <a:rPr dirty="0" sz="1500" spc="35" i="1">
                <a:latin typeface="Verdana"/>
                <a:cs typeface="Verdana"/>
              </a:rPr>
              <a:t>learning</a:t>
            </a:r>
            <a:r>
              <a:rPr dirty="0" sz="1500" spc="-165" i="1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(aprendizaje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automático)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para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clasificación </a:t>
            </a:r>
            <a:r>
              <a:rPr dirty="0" sz="1500" spc="1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contribuyentes</a:t>
            </a:r>
            <a:r>
              <a:rPr dirty="0" sz="1500" spc="-17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-30">
                <a:latin typeface="Verdana"/>
                <a:cs typeface="Verdana"/>
              </a:rPr>
              <a:t>riesgo,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20">
                <a:latin typeface="Verdana"/>
                <a:cs typeface="Verdana"/>
              </a:rPr>
              <a:t>identificación</a:t>
            </a:r>
            <a:r>
              <a:rPr dirty="0" sz="1500" spc="-17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redes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complejas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elusión</a:t>
            </a:r>
            <a:r>
              <a:rPr dirty="0" sz="1500" spc="-15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 spc="-35">
                <a:latin typeface="Verdana"/>
                <a:cs typeface="Verdana"/>
              </a:rPr>
              <a:t>evasión,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así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60">
                <a:latin typeface="Verdana"/>
                <a:cs typeface="Verdana"/>
              </a:rPr>
              <a:t>como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la</a:t>
            </a:r>
            <a:r>
              <a:rPr dirty="0" sz="1500" spc="-13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detección </a:t>
            </a:r>
            <a:r>
              <a:rPr dirty="0" sz="1500" spc="40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de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inconsistencias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35">
                <a:latin typeface="Verdana"/>
                <a:cs typeface="Verdana"/>
              </a:rPr>
              <a:t>en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5">
                <a:latin typeface="Verdana"/>
                <a:cs typeface="Verdana"/>
              </a:rPr>
              <a:t>CFDI</a:t>
            </a:r>
            <a:r>
              <a:rPr dirty="0" sz="1500" spc="-1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asociadas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45">
                <a:latin typeface="Verdana"/>
                <a:cs typeface="Verdana"/>
              </a:rPr>
              <a:t>con</a:t>
            </a:r>
            <a:r>
              <a:rPr dirty="0" sz="1500" spc="-1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el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30">
                <a:latin typeface="Verdana"/>
                <a:cs typeface="Verdana"/>
              </a:rPr>
              <a:t>contrabando</a:t>
            </a:r>
            <a:r>
              <a:rPr dirty="0" sz="1500" spc="-16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y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0">
                <a:latin typeface="Verdana"/>
                <a:cs typeface="Verdana"/>
              </a:rPr>
              <a:t>empresas</a:t>
            </a:r>
            <a:r>
              <a:rPr dirty="0" sz="1500" spc="-160">
                <a:latin typeface="Verdana"/>
                <a:cs typeface="Verdana"/>
              </a:rPr>
              <a:t> </a:t>
            </a:r>
            <a:r>
              <a:rPr dirty="0" sz="1500" spc="-15">
                <a:latin typeface="Verdana"/>
                <a:cs typeface="Verdana"/>
              </a:rPr>
              <a:t>fachada,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para</a:t>
            </a:r>
            <a:r>
              <a:rPr dirty="0" sz="1500" spc="-145">
                <a:latin typeface="Verdana"/>
                <a:cs typeface="Verdana"/>
              </a:rPr>
              <a:t> </a:t>
            </a:r>
            <a:r>
              <a:rPr dirty="0" sz="1500" spc="-30">
                <a:latin typeface="Verdana"/>
                <a:cs typeface="Verdana"/>
              </a:rPr>
              <a:t>revisar</a:t>
            </a:r>
            <a:r>
              <a:rPr dirty="0" sz="1500" spc="-1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los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15">
                <a:latin typeface="Verdana"/>
                <a:cs typeface="Verdana"/>
              </a:rPr>
              <a:t>siguientes</a:t>
            </a:r>
            <a:r>
              <a:rPr dirty="0" sz="1500" spc="-180">
                <a:latin typeface="Verdana"/>
                <a:cs typeface="Verdana"/>
              </a:rPr>
              <a:t> </a:t>
            </a:r>
            <a:r>
              <a:rPr dirty="0" sz="1500" spc="-50">
                <a:latin typeface="Verdana"/>
                <a:cs typeface="Verdana"/>
              </a:rPr>
              <a:t>rubros: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SAT Hidalgo</dc:creator>
  <dc:title>Presentación de PowerPoint</dc:title>
  <dcterms:created xsi:type="dcterms:W3CDTF">2024-01-24T03:22:22Z</dcterms:created>
  <dcterms:modified xsi:type="dcterms:W3CDTF">2024-01-24T03:22:22Z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2024-01-24T00:00:00Z</vt:filetime>
  </property>
</Properties>
</file>